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19"/>
  </p:notesMasterIdLst>
  <p:sldIdLst>
    <p:sldId id="256" r:id="rId2"/>
    <p:sldId id="257" r:id="rId3"/>
    <p:sldId id="271" r:id="rId4"/>
    <p:sldId id="274" r:id="rId5"/>
    <p:sldId id="275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91" r:id="rId14"/>
    <p:sldId id="292" r:id="rId15"/>
    <p:sldId id="293" r:id="rId16"/>
    <p:sldId id="294" r:id="rId17"/>
    <p:sldId id="295" r:id="rId1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FFFFF"/>
    <a:srgbClr val="000000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EF49C4-5903-4D30-AD74-1626839116B9}" v="1189" dt="2024-03-02T18:42:50.240"/>
    <p1510:client id="{3828E4A2-4E36-9F91-1C44-1728D4D2CEDD}" v="28" dt="2024-03-03T18:33:19.478"/>
    <p1510:client id="{63A87981-D4DF-4CE0-AE2B-E55A7AFC4267}" v="273" dt="2024-03-03T15:56:42.615"/>
    <p1510:client id="{C25593CA-A037-A842-B59A-28927FBBAA23}" v="111" dt="2024-03-02T18:37:35.385"/>
    <p1510:client id="{F480B8A3-98B6-84FD-FE03-C45729DF6B48}" v="52" dt="2024-03-02T17:44:29.0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tilizador Convidado" userId="S::urn:spo:anon#03536613bef9b277ada71ec7722dfe612a42cda38b4904c85853c9649cd65a40::" providerId="AD" clId="Web-{3828E4A2-4E36-9F91-1C44-1728D4D2CEDD}"/>
    <pc:docChg chg="modSld">
      <pc:chgData name="Utilizador Convidado" userId="S::urn:spo:anon#03536613bef9b277ada71ec7722dfe612a42cda38b4904c85853c9649cd65a40::" providerId="AD" clId="Web-{3828E4A2-4E36-9F91-1C44-1728D4D2CEDD}" dt="2024-03-03T18:33:19.478" v="15" actId="1076"/>
      <pc:docMkLst>
        <pc:docMk/>
      </pc:docMkLst>
      <pc:sldChg chg="modSp">
        <pc:chgData name="Utilizador Convidado" userId="S::urn:spo:anon#03536613bef9b277ada71ec7722dfe612a42cda38b4904c85853c9649cd65a40::" providerId="AD" clId="Web-{3828E4A2-4E36-9F91-1C44-1728D4D2CEDD}" dt="2024-03-03T18:33:19.478" v="15" actId="1076"/>
        <pc:sldMkLst>
          <pc:docMk/>
          <pc:sldMk cId="3843244428" sldId="284"/>
        </pc:sldMkLst>
        <pc:spChg chg="mod">
          <ac:chgData name="Utilizador Convidado" userId="S::urn:spo:anon#03536613bef9b277ada71ec7722dfe612a42cda38b4904c85853c9649cd65a40::" providerId="AD" clId="Web-{3828E4A2-4E36-9F91-1C44-1728D4D2CEDD}" dt="2024-03-03T18:33:19.478" v="15" actId="1076"/>
          <ac:spMkLst>
            <pc:docMk/>
            <pc:sldMk cId="3843244428" sldId="284"/>
            <ac:spMk id="10" creationId="{43AE9BE0-D50A-4D07-ACC0-36649E193166}"/>
          </ac:spMkLst>
        </pc:spChg>
      </pc:sldChg>
    </pc:docChg>
  </pc:docChgLst>
  <pc:docChgLst>
    <pc:chgData name="Guest User" userId="S::urn:spo:anon#03536613bef9b277ada71ec7722dfe612a42cda38b4904c85853c9649cd65a40::" providerId="AD" clId="Web-{5B192763-744B-5A87-F7D5-D093CD04B4B0}"/>
    <pc:docChg chg="modSld">
      <pc:chgData name="Guest User" userId="S::urn:spo:anon#03536613bef9b277ada71ec7722dfe612a42cda38b4904c85853c9649cd65a40::" providerId="AD" clId="Web-{5B192763-744B-5A87-F7D5-D093CD04B4B0}" dt="2024-02-29T19:45:14.860" v="3"/>
      <pc:docMkLst>
        <pc:docMk/>
      </pc:docMkLst>
      <pc:sldChg chg="addSp delSp">
        <pc:chgData name="Guest User" userId="S::urn:spo:anon#03536613bef9b277ada71ec7722dfe612a42cda38b4904c85853c9649cd65a40::" providerId="AD" clId="Web-{5B192763-744B-5A87-F7D5-D093CD04B4B0}" dt="2024-02-29T19:45:14.860" v="3"/>
        <pc:sldMkLst>
          <pc:docMk/>
          <pc:sldMk cId="1380869572" sldId="263"/>
        </pc:sldMkLst>
        <pc:spChg chg="add del">
          <ac:chgData name="Guest User" userId="S::urn:spo:anon#03536613bef9b277ada71ec7722dfe612a42cda38b4904c85853c9649cd65a40::" providerId="AD" clId="Web-{5B192763-744B-5A87-F7D5-D093CD04B4B0}" dt="2024-02-29T19:45:00.531" v="1"/>
          <ac:spMkLst>
            <pc:docMk/>
            <pc:sldMk cId="1380869572" sldId="263"/>
            <ac:spMk id="3" creationId="{137259A2-C246-DE82-3793-D49A542E8396}"/>
          </ac:spMkLst>
        </pc:spChg>
        <pc:spChg chg="add del">
          <ac:chgData name="Guest User" userId="S::urn:spo:anon#03536613bef9b277ada71ec7722dfe612a42cda38b4904c85853c9649cd65a40::" providerId="AD" clId="Web-{5B192763-744B-5A87-F7D5-D093CD04B4B0}" dt="2024-02-29T19:45:14.860" v="3"/>
          <ac:spMkLst>
            <pc:docMk/>
            <pc:sldMk cId="1380869572" sldId="263"/>
            <ac:spMk id="4" creationId="{FAA2D3C7-E399-83D2-C907-1EBBAF692ABC}"/>
          </ac:spMkLst>
        </pc:spChg>
      </pc:sldChg>
    </pc:docChg>
  </pc:docChgLst>
  <pc:docChgLst>
    <pc:chgData name="Utilizador Convidado" userId="S::urn:spo:anon#220a1897b378d4a85b82871b97580a56030eecb902b0a168ce142ce95db45f2c::" providerId="AD" clId="Web-{DCF069E7-50C0-DA8C-EB18-8C05F341A910}"/>
    <pc:docChg chg="addSld delSld modSld addMainMaster delMainMaster">
      <pc:chgData name="Utilizador Convidado" userId="S::urn:spo:anon#220a1897b378d4a85b82871b97580a56030eecb902b0a168ce142ce95db45f2c::" providerId="AD" clId="Web-{DCF069E7-50C0-DA8C-EB18-8C05F341A910}" dt="2024-02-29T16:41:51.036" v="162" actId="20577"/>
      <pc:docMkLst>
        <pc:docMk/>
      </pc:docMkLst>
      <pc:sldChg chg="modSp mod modClrScheme chgLayout">
        <pc:chgData name="Utilizador Convidado" userId="S::urn:spo:anon#220a1897b378d4a85b82871b97580a56030eecb902b0a168ce142ce95db45f2c::" providerId="AD" clId="Web-{DCF069E7-50C0-DA8C-EB18-8C05F341A910}" dt="2024-02-29T16:26:15.748" v="49"/>
        <pc:sldMkLst>
          <pc:docMk/>
          <pc:sldMk cId="470268694" sldId="256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470268694" sldId="256"/>
            <ac:spMk id="2" creationId="{2BFAD93B-A69F-0E76-767B-A9BD7989A92D}"/>
          </ac:spMkLst>
        </pc:spChg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470268694" sldId="256"/>
            <ac:spMk id="3" creationId="{EFDFBD9A-AFBC-2F5A-1A85-C5A2B4DF3242}"/>
          </ac:spMkLst>
        </pc:spChg>
      </pc:sldChg>
      <pc:sldChg chg="modSp mod modClrScheme chgLayout">
        <pc:chgData name="Utilizador Convidado" userId="S::urn:spo:anon#220a1897b378d4a85b82871b97580a56030eecb902b0a168ce142ce95db45f2c::" providerId="AD" clId="Web-{DCF069E7-50C0-DA8C-EB18-8C05F341A910}" dt="2024-02-29T16:26:15.748" v="49"/>
        <pc:sldMkLst>
          <pc:docMk/>
          <pc:sldMk cId="830880985" sldId="257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830880985" sldId="257"/>
            <ac:spMk id="2" creationId="{53FF0934-9CA3-FBF0-7707-2E75333555FC}"/>
          </ac:spMkLst>
        </pc:spChg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830880985" sldId="257"/>
            <ac:spMk id="3" creationId="{B12B34BD-A348-8FC0-EF9E-5F12C95689C6}"/>
          </ac:spMkLst>
        </pc:spChg>
      </pc:sldChg>
      <pc:sldChg chg="addSp delSp modSp new mod setBg modClrScheme chgLayout">
        <pc:chgData name="Utilizador Convidado" userId="S::urn:spo:anon#220a1897b378d4a85b82871b97580a56030eecb902b0a168ce142ce95db45f2c::" providerId="AD" clId="Web-{DCF069E7-50C0-DA8C-EB18-8C05F341A910}" dt="2024-02-29T16:41:51.036" v="162" actId="20577"/>
        <pc:sldMkLst>
          <pc:docMk/>
          <pc:sldMk cId="3634850504" sldId="258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9:21.190" v="87" actId="1076"/>
          <ac:spMkLst>
            <pc:docMk/>
            <pc:sldMk cId="3634850504" sldId="258"/>
            <ac:spMk id="2" creationId="{6E3A1D81-931E-6A3C-472E-26792097B673}"/>
          </ac:spMkLst>
        </pc:spChg>
        <pc:spChg chg="del mod ord">
          <ac:chgData name="Utilizador Convidado" userId="S::urn:spo:anon#220a1897b378d4a85b82871b97580a56030eecb902b0a168ce142ce95db45f2c::" providerId="AD" clId="Web-{DCF069E7-50C0-DA8C-EB18-8C05F341A910}" dt="2024-02-29T16:27:07.234" v="50"/>
          <ac:spMkLst>
            <pc:docMk/>
            <pc:sldMk cId="3634850504" sldId="258"/>
            <ac:spMk id="3" creationId="{3B3E0CB5-096C-FE45-6E7A-AA7A04F8C901}"/>
          </ac:spMkLst>
        </pc:spChg>
        <pc:spChg chg="add del mod">
          <ac:chgData name="Utilizador Convidado" userId="S::urn:spo:anon#220a1897b378d4a85b82871b97580a56030eecb902b0a168ce142ce95db45f2c::" providerId="AD" clId="Web-{DCF069E7-50C0-DA8C-EB18-8C05F341A910}" dt="2024-02-29T16:28:35.892" v="73"/>
          <ac:spMkLst>
            <pc:docMk/>
            <pc:sldMk cId="3634850504" sldId="258"/>
            <ac:spMk id="6" creationId="{494AF1B9-50CD-CBCC-E62F-A59D2ADEA60D}"/>
          </ac:spMkLst>
        </pc:spChg>
        <pc:spChg chg="add del mod">
          <ac:chgData name="Utilizador Convidado" userId="S::urn:spo:anon#220a1897b378d4a85b82871b97580a56030eecb902b0a168ce142ce95db45f2c::" providerId="AD" clId="Web-{DCF069E7-50C0-DA8C-EB18-8C05F341A910}" dt="2024-02-29T16:28:23.939" v="72"/>
          <ac:spMkLst>
            <pc:docMk/>
            <pc:sldMk cId="3634850504" sldId="258"/>
            <ac:spMk id="8" creationId="{70E9E702-1D79-E271-073F-E198740E5402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0.486" v="77"/>
          <ac:spMkLst>
            <pc:docMk/>
            <pc:sldMk cId="3634850504" sldId="258"/>
            <ac:spMk id="15" creationId="{653BC477-B854-AA3A-E933-9F2D136949E9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7.830" v="81"/>
          <ac:spMkLst>
            <pc:docMk/>
            <pc:sldMk cId="3634850504" sldId="258"/>
            <ac:spMk id="16" creationId="{D12DDE76-C203-4047-9998-63900085B5E8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0.486" v="77"/>
          <ac:spMkLst>
            <pc:docMk/>
            <pc:sldMk cId="3634850504" sldId="258"/>
            <ac:spMk id="18" creationId="{058A14AF-9FB5-4CC7-BA35-E8E85D3EDF0E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9:00.502" v="83"/>
          <ac:spMkLst>
            <pc:docMk/>
            <pc:sldMk cId="3634850504" sldId="258"/>
            <ac:spMk id="19" creationId="{B65C0385-5E30-4D2E-AF9F-4639659D34E9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0.486" v="77"/>
          <ac:spMkLst>
            <pc:docMk/>
            <pc:sldMk cId="3634850504" sldId="258"/>
            <ac:spMk id="20" creationId="{3A9A4357-BD1D-4622-A4FE-766E6AB8DE84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9:00.502" v="83"/>
          <ac:spMkLst>
            <pc:docMk/>
            <pc:sldMk cId="3634850504" sldId="258"/>
            <ac:spMk id="21" creationId="{E335820B-3A29-42C5-AA8D-10ECA43CD985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0.486" v="77"/>
          <ac:spMkLst>
            <pc:docMk/>
            <pc:sldMk cId="3634850504" sldId="258"/>
            <ac:spMk id="22" creationId="{E659831F-0D9A-4C63-9EBB-8435B85A440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9:00.502" v="83"/>
          <ac:spMkLst>
            <pc:docMk/>
            <pc:sldMk cId="3634850504" sldId="258"/>
            <ac:spMk id="23" creationId="{DE3DD605-BE3E-7DC2-79AB-1D551DAA60FB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0.486" v="77"/>
          <ac:spMkLst>
            <pc:docMk/>
            <pc:sldMk cId="3634850504" sldId="258"/>
            <ac:spMk id="24" creationId="{E6995CE5-F890-4ABA-82A2-26507CE8D2A3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9:03.440" v="85"/>
          <ac:spMkLst>
            <pc:docMk/>
            <pc:sldMk cId="3634850504" sldId="258"/>
            <ac:spMk id="25" creationId="{B95B9BA8-1D69-4796-85F5-B6D0BD52354B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3.033" v="79"/>
          <ac:spMkLst>
            <pc:docMk/>
            <pc:sldMk cId="3634850504" sldId="258"/>
            <ac:spMk id="26" creationId="{F13C74B1-5B17-4795-BED0-7140497B445A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3.033" v="79"/>
          <ac:spMkLst>
            <pc:docMk/>
            <pc:sldMk cId="3634850504" sldId="258"/>
            <ac:spMk id="27" creationId="{D4974D33-8DC5-464E-8C6D-BE58F0669C17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3.033" v="79"/>
          <ac:spMkLst>
            <pc:docMk/>
            <pc:sldMk cId="3634850504" sldId="258"/>
            <ac:spMk id="28" creationId="{CE899305-252B-6996-5A99-8143B5B50C28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9:03.440" v="85"/>
          <ac:spMkLst>
            <pc:docMk/>
            <pc:sldMk cId="3634850504" sldId="258"/>
            <ac:spMk id="29" creationId="{B7433EAC-AF1E-DD23-6A48-5740247CFDCA}"/>
          </ac:spMkLst>
        </pc:spChg>
        <pc:spChg chg="add mod">
          <ac:chgData name="Utilizador Convidado" userId="S::urn:spo:anon#220a1897b378d4a85b82871b97580a56030eecb902b0a168ce142ce95db45f2c::" providerId="AD" clId="Web-{DCF069E7-50C0-DA8C-EB18-8C05F341A910}" dt="2024-02-29T16:41:51.036" v="162" actId="20577"/>
          <ac:spMkLst>
            <pc:docMk/>
            <pc:sldMk cId="3634850504" sldId="258"/>
            <ac:spMk id="31" creationId="{D24206AF-E042-9774-C87A-46446E035F9E}"/>
          </ac:spMkLst>
        </pc:spChg>
        <pc:grpChg chg="add">
          <ac:chgData name="Utilizador Convidado" userId="S::urn:spo:anon#220a1897b378d4a85b82871b97580a56030eecb902b0a168ce142ce95db45f2c::" providerId="AD" clId="Web-{DCF069E7-50C0-DA8C-EB18-8C05F341A910}" dt="2024-02-29T16:29:03.440" v="86"/>
          <ac:grpSpMkLst>
            <pc:docMk/>
            <pc:sldMk cId="3634850504" sldId="258"/>
            <ac:grpSpMk id="32" creationId="{6258F736-B256-8039-9DC6-F4E49A5C5AD5}"/>
          </ac:grpSpMkLst>
        </pc:grpChg>
        <pc:picChg chg="add del mod ord">
          <ac:chgData name="Utilizador Convidado" userId="S::urn:spo:anon#220a1897b378d4a85b82871b97580a56030eecb902b0a168ce142ce95db45f2c::" providerId="AD" clId="Web-{DCF069E7-50C0-DA8C-EB18-8C05F341A910}" dt="2024-02-29T16:27:36.172" v="53"/>
          <ac:picMkLst>
            <pc:docMk/>
            <pc:sldMk cId="3634850504" sldId="258"/>
            <ac:picMk id="4" creationId="{5F0D76C6-DBE2-325B-3A16-838925B8D120}"/>
          </ac:picMkLst>
        </pc:picChg>
        <pc:picChg chg="add del mod ord">
          <ac:chgData name="Utilizador Convidado" userId="S::urn:spo:anon#220a1897b378d4a85b82871b97580a56030eecb902b0a168ce142ce95db45f2c::" providerId="AD" clId="Web-{DCF069E7-50C0-DA8C-EB18-8C05F341A910}" dt="2024-02-29T16:27:46.032" v="57"/>
          <ac:picMkLst>
            <pc:docMk/>
            <pc:sldMk cId="3634850504" sldId="258"/>
            <ac:picMk id="7" creationId="{E5E43730-57DC-FA8D-D6F2-F3BE0B101075}"/>
          </ac:picMkLst>
        </pc:picChg>
        <pc:picChg chg="add del mod ord">
          <ac:chgData name="Utilizador Convidado" userId="S::urn:spo:anon#220a1897b378d4a85b82871b97580a56030eecb902b0a168ce142ce95db45f2c::" providerId="AD" clId="Web-{DCF069E7-50C0-DA8C-EB18-8C05F341A910}" dt="2024-02-29T16:28:16.704" v="69"/>
          <ac:picMkLst>
            <pc:docMk/>
            <pc:sldMk cId="3634850504" sldId="258"/>
            <ac:picMk id="9" creationId="{ACBE4C58-742B-2840-0A18-983C4394C5E6}"/>
          </ac:picMkLst>
        </pc:picChg>
        <pc:picChg chg="add del mod ord">
          <ac:chgData name="Utilizador Convidado" userId="S::urn:spo:anon#220a1897b378d4a85b82871b97580a56030eecb902b0a168ce142ce95db45f2c::" providerId="AD" clId="Web-{DCF069E7-50C0-DA8C-EB18-8C05F341A910}" dt="2024-02-29T16:28:20.376" v="71"/>
          <ac:picMkLst>
            <pc:docMk/>
            <pc:sldMk cId="3634850504" sldId="258"/>
            <ac:picMk id="10" creationId="{1703C4A4-0EDA-3330-7774-A74BA862A5F2}"/>
          </ac:picMkLst>
        </pc:picChg>
        <pc:picChg chg="add mod ord">
          <ac:chgData name="Utilizador Convidado" userId="S::urn:spo:anon#220a1897b378d4a85b82871b97580a56030eecb902b0a168ce142ce95db45f2c::" providerId="AD" clId="Web-{DCF069E7-50C0-DA8C-EB18-8C05F341A910}" dt="2024-02-29T16:32:02.991" v="98"/>
          <ac:picMkLst>
            <pc:docMk/>
            <pc:sldMk cId="3634850504" sldId="258"/>
            <ac:picMk id="11" creationId="{E5AB8DE7-1887-C7E1-EBD6-2D273E61079A}"/>
          </ac:picMkLst>
        </pc:picChg>
      </pc:sldChg>
      <pc:sldChg chg="addSp delSp modSp new mod setBg modClrScheme chgLayout">
        <pc:chgData name="Utilizador Convidado" userId="S::urn:spo:anon#220a1897b378d4a85b82871b97580a56030eecb902b0a168ce142ce95db45f2c::" providerId="AD" clId="Web-{DCF069E7-50C0-DA8C-EB18-8C05F341A910}" dt="2024-02-29T16:32:32.257" v="101" actId="1076"/>
        <pc:sldMkLst>
          <pc:docMk/>
          <pc:sldMk cId="2777404623" sldId="259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31:00.333" v="91"/>
          <ac:spMkLst>
            <pc:docMk/>
            <pc:sldMk cId="2777404623" sldId="259"/>
            <ac:spMk id="2" creationId="{49D76202-99ED-98CC-2075-FCBBA176F7A5}"/>
          </ac:spMkLst>
        </pc:spChg>
        <pc:spChg chg="del mod ord">
          <ac:chgData name="Utilizador Convidado" userId="S::urn:spo:anon#220a1897b378d4a85b82871b97580a56030eecb902b0a168ce142ce95db45f2c::" providerId="AD" clId="Web-{DCF069E7-50C0-DA8C-EB18-8C05F341A910}" dt="2024-02-29T16:30:33.207" v="88"/>
          <ac:spMkLst>
            <pc:docMk/>
            <pc:sldMk cId="2777404623" sldId="259"/>
            <ac:spMk id="3" creationId="{0A5BCD95-68FA-6721-0688-050946AF4D8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1:11.302" v="93"/>
          <ac:spMkLst>
            <pc:docMk/>
            <pc:sldMk cId="2777404623" sldId="259"/>
            <ac:spMk id="8" creationId="{79DA6125-9526-6945-E4B4-ACDFFB838EDE}"/>
          </ac:spMkLst>
        </pc:spChg>
        <pc:grpChg chg="add">
          <ac:chgData name="Utilizador Convidado" userId="S::urn:spo:anon#220a1897b378d4a85b82871b97580a56030eecb902b0a168ce142ce95db45f2c::" providerId="AD" clId="Web-{DCF069E7-50C0-DA8C-EB18-8C05F341A910}" dt="2024-02-29T16:31:00.333" v="91"/>
          <ac:grpSpMkLst>
            <pc:docMk/>
            <pc:sldMk cId="2777404623" sldId="259"/>
            <ac:grpSpMk id="11" creationId="{5EC81CC9-EAC3-3907-9268-3A583E3B6356}"/>
          </ac:grpSpMkLst>
        </pc:grpChg>
        <pc:picChg chg="add del mod ord">
          <ac:chgData name="Utilizador Convidado" userId="S::urn:spo:anon#220a1897b378d4a85b82871b97580a56030eecb902b0a168ce142ce95db45f2c::" providerId="AD" clId="Web-{DCF069E7-50C0-DA8C-EB18-8C05F341A910}" dt="2024-02-29T16:31:13.224" v="94"/>
          <ac:picMkLst>
            <pc:docMk/>
            <pc:sldMk cId="2777404623" sldId="259"/>
            <ac:picMk id="4" creationId="{6A1DB52C-4CAB-3DC8-963C-E6CB004D6DF7}"/>
          </ac:picMkLst>
        </pc:picChg>
        <pc:picChg chg="add mod ord">
          <ac:chgData name="Utilizador Convidado" userId="S::urn:spo:anon#220a1897b378d4a85b82871b97580a56030eecb902b0a168ce142ce95db45f2c::" providerId="AD" clId="Web-{DCF069E7-50C0-DA8C-EB18-8C05F341A910}" dt="2024-02-29T16:32:32.257" v="101" actId="1076"/>
          <ac:picMkLst>
            <pc:docMk/>
            <pc:sldMk cId="2777404623" sldId="259"/>
            <ac:picMk id="5" creationId="{B0919409-4EBC-1A0D-279D-9B93CFEA37AF}"/>
          </ac:picMkLst>
        </pc:picChg>
      </pc:sldChg>
      <pc:sldChg chg="modSp new mod modClrScheme chgLayout">
        <pc:chgData name="Utilizador Convidado" userId="S::urn:spo:anon#220a1897b378d4a85b82871b97580a56030eecb902b0a168ce142ce95db45f2c::" providerId="AD" clId="Web-{DCF069E7-50C0-DA8C-EB18-8C05F341A910}" dt="2024-02-29T16:26:15.748" v="49"/>
        <pc:sldMkLst>
          <pc:docMk/>
          <pc:sldMk cId="287618326" sldId="260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287618326" sldId="260"/>
            <ac:spMk id="2" creationId="{0EE45DDA-1BF2-CDE5-C0E6-B4B15CDFE17B}"/>
          </ac:spMkLst>
        </pc:spChg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287618326" sldId="260"/>
            <ac:spMk id="3" creationId="{207E80D0-60C5-0C17-8A3C-F6F359EB653D}"/>
          </ac:spMkLst>
        </pc:spChg>
      </pc:sldChg>
      <pc:sldChg chg="modSp new mod modClrScheme chgLayout">
        <pc:chgData name="Utilizador Convidado" userId="S::urn:spo:anon#220a1897b378d4a85b82871b97580a56030eecb902b0a168ce142ce95db45f2c::" providerId="AD" clId="Web-{DCF069E7-50C0-DA8C-EB18-8C05F341A910}" dt="2024-02-29T16:26:15.748" v="49"/>
        <pc:sldMkLst>
          <pc:docMk/>
          <pc:sldMk cId="2276559086" sldId="261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2276559086" sldId="261"/>
            <ac:spMk id="2" creationId="{3B6801CC-0CA4-974F-3067-E693B2A83AD2}"/>
          </ac:spMkLst>
        </pc:spChg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2276559086" sldId="261"/>
            <ac:spMk id="3" creationId="{097C00DE-08CF-6D18-3A52-6BB64A48BA61}"/>
          </ac:spMkLst>
        </pc:spChg>
      </pc:sldChg>
      <pc:sldChg chg="modSp new mod modTransition modClrScheme chgLayout">
        <pc:chgData name="Utilizador Convidado" userId="S::urn:spo:anon#220a1897b378d4a85b82871b97580a56030eecb902b0a168ce142ce95db45f2c::" providerId="AD" clId="Web-{DCF069E7-50C0-DA8C-EB18-8C05F341A910}" dt="2024-02-29T16:39:45.814" v="148"/>
        <pc:sldMkLst>
          <pc:docMk/>
          <pc:sldMk cId="38054036" sldId="262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38054036" sldId="262"/>
            <ac:spMk id="2" creationId="{F35414C6-6B77-2B5F-2E99-188ABB92E23A}"/>
          </ac:spMkLst>
        </pc:spChg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38054036" sldId="262"/>
            <ac:spMk id="3" creationId="{559BB20D-9900-CDB0-09D3-506E5210181E}"/>
          </ac:spMkLst>
        </pc:spChg>
      </pc:sldChg>
      <pc:sldChg chg="addSp delSp modSp new mod modTransition setBg modClrScheme chgLayout">
        <pc:chgData name="Utilizador Convidado" userId="S::urn:spo:anon#220a1897b378d4a85b82871b97580a56030eecb902b0a168ce142ce95db45f2c::" providerId="AD" clId="Web-{DCF069E7-50C0-DA8C-EB18-8C05F341A910}" dt="2024-02-29T16:39:47.189" v="149"/>
        <pc:sldMkLst>
          <pc:docMk/>
          <pc:sldMk cId="1380869572" sldId="263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2" creationId="{05C79344-3245-EB0D-3E52-7FCB0E49EE9B}"/>
          </ac:spMkLst>
        </pc:spChg>
        <pc:spChg chg="del mod ord">
          <ac:chgData name="Utilizador Convidado" userId="S::urn:spo:anon#220a1897b378d4a85b82871b97580a56030eecb902b0a168ce142ce95db45f2c::" providerId="AD" clId="Web-{DCF069E7-50C0-DA8C-EB18-8C05F341A910}" dt="2024-02-29T16:33:32.477" v="102"/>
          <ac:spMkLst>
            <pc:docMk/>
            <pc:sldMk cId="1380869572" sldId="263"/>
            <ac:spMk id="3" creationId="{D4B4AA3A-6D3C-3C49-0271-405FF958C12E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01.511" v="115"/>
          <ac:spMkLst>
            <pc:docMk/>
            <pc:sldMk cId="1380869572" sldId="263"/>
            <ac:spMk id="9" creationId="{9D8233B0-41B5-4D9A-AEEC-13DB66A8C9B5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01.511" v="115"/>
          <ac:spMkLst>
            <pc:docMk/>
            <pc:sldMk cId="1380869572" sldId="263"/>
            <ac:spMk id="15" creationId="{E659831F-0D9A-4C63-9EBB-8435B85A440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01.464" v="114"/>
          <ac:spMkLst>
            <pc:docMk/>
            <pc:sldMk cId="1380869572" sldId="263"/>
            <ac:spMk id="20" creationId="{1D63C574-BFD2-41A1-A567-B0C3CC7FDD4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01.464" v="114"/>
          <ac:spMkLst>
            <pc:docMk/>
            <pc:sldMk cId="1380869572" sldId="263"/>
            <ac:spMk id="22" creationId="{E2A46BAB-8C31-42B2-90E8-B26DD3E81D37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21.949" v="116"/>
          <ac:spMkLst>
            <pc:docMk/>
            <pc:sldMk cId="1380869572" sldId="263"/>
            <ac:spMk id="37" creationId="{C05CBC3C-2E5A-4839-8B9B-2E5A6ADF0F58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21.949" v="116"/>
          <ac:spMkLst>
            <pc:docMk/>
            <pc:sldMk cId="1380869572" sldId="263"/>
            <ac:spMk id="38" creationId="{DB5B423A-57CC-4C58-AA26-8E2E862B03A0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09.748" v="139"/>
          <ac:spMkLst>
            <pc:docMk/>
            <pc:sldMk cId="1380869572" sldId="263"/>
            <ac:spMk id="43" creationId="{45D37F4E-DDB4-456B-97E0-9937730A039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09.748" v="139"/>
          <ac:spMkLst>
            <pc:docMk/>
            <pc:sldMk cId="1380869572" sldId="263"/>
            <ac:spMk id="45" creationId="{B2DD41CD-8F47-4F56-AD12-4E2FF7696987}"/>
          </ac:spMkLst>
        </pc:spChg>
        <pc:spChg chg="add mod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37" creationId="{3D53D86E-0DFC-DC6C-A111-4FDD615D3C98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40" v="142"/>
          <ac:spMkLst>
            <pc:docMk/>
            <pc:sldMk cId="1380869572" sldId="263"/>
            <ac:spMk id="142" creationId="{C2554CA6-288E-4202-BC52-2E5A8F0C0AED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40" v="142"/>
          <ac:spMkLst>
            <pc:docMk/>
            <pc:sldMk cId="1380869572" sldId="263"/>
            <ac:spMk id="144" creationId="{B10BB131-AC8E-4A8E-A5D1-36260F720C3B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40" v="142"/>
          <ac:spMkLst>
            <pc:docMk/>
            <pc:sldMk cId="1380869572" sldId="263"/>
            <ac:spMk id="146" creationId="{5B7778FC-632E-4DCA-A7CB-0D7731CCF970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40" v="142"/>
          <ac:spMkLst>
            <pc:docMk/>
            <pc:sldMk cId="1380869572" sldId="263"/>
            <ac:spMk id="148" creationId="{FA23A907-97FB-4A8F-880A-DD77401C4296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08" v="141"/>
          <ac:spMkLst>
            <pc:docMk/>
            <pc:sldMk cId="1380869572" sldId="263"/>
            <ac:spMk id="153" creationId="{B6CDA21F-E7AF-4C75-8395-33F58D5B0E45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6.046" v="143"/>
          <ac:spMkLst>
            <pc:docMk/>
            <pc:sldMk cId="1380869572" sldId="263"/>
            <ac:spMk id="154" creationId="{C0763A76-9F1C-4FC5-82B7-DD475DA461B2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6.046" v="143"/>
          <ac:spMkLst>
            <pc:docMk/>
            <pc:sldMk cId="1380869572" sldId="263"/>
            <ac:spMk id="156" creationId="{E81BF4F6-F2CF-4984-9D14-D6966D92F99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08" v="141"/>
          <ac:spMkLst>
            <pc:docMk/>
            <pc:sldMk cId="1380869572" sldId="263"/>
            <ac:spMk id="160" creationId="{D5B0017B-2ECA-49AF-B397-DC140825DF8D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61" creationId="{45D37F4E-DDB4-456B-97E0-9937730A039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63" creationId="{B2DD41CD-8F47-4F56-AD12-4E2FF7696987}"/>
          </ac:spMkLst>
        </pc:spChg>
        <pc:spChg chg="add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68" creationId="{70DFC902-7D23-471A-B557-B6B6917D7A0D}"/>
          </ac:spMkLst>
        </pc:spChg>
        <pc:spChg chg="add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70" creationId="{A55D5633-D557-4DCA-982C-FF36EB7A1C00}"/>
          </ac:spMkLst>
        </pc:spChg>
        <pc:spChg chg="add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72" creationId="{450D3AD2-FA80-415F-A9CE-54D884561CD7}"/>
          </ac:spMkLst>
        </pc:spChg>
        <pc:grpChg chg="add del">
          <ac:chgData name="Utilizador Convidado" userId="S::urn:spo:anon#220a1897b378d4a85b82871b97580a56030eecb902b0a168ce142ce95db45f2c::" providerId="AD" clId="Web-{DCF069E7-50C0-DA8C-EB18-8C05F341A910}" dt="2024-02-29T16:35:01.511" v="115"/>
          <ac:grpSpMkLst>
            <pc:docMk/>
            <pc:sldMk cId="1380869572" sldId="263"/>
            <ac:grpSpMk id="11" creationId="{28FAF094-D087-493F-8DF9-A486C2D6BBAA}"/>
          </ac:grpSpMkLst>
        </pc:grpChg>
        <pc:grpChg chg="add del">
          <ac:chgData name="Utilizador Convidado" userId="S::urn:spo:anon#220a1897b378d4a85b82871b97580a56030eecb902b0a168ce142ce95db45f2c::" providerId="AD" clId="Web-{DCF069E7-50C0-DA8C-EB18-8C05F341A910}" dt="2024-02-29T16:35:01.464" v="114"/>
          <ac:grpSpMkLst>
            <pc:docMk/>
            <pc:sldMk cId="1380869572" sldId="263"/>
            <ac:grpSpMk id="24" creationId="{B3F7A3C7-0737-4E57-B30E-8EEFE638B401}"/>
          </ac:grpSpMkLst>
        </pc:grpChg>
        <pc:grpChg chg="add del">
          <ac:chgData name="Utilizador Convidado" userId="S::urn:spo:anon#220a1897b378d4a85b82871b97580a56030eecb902b0a168ce142ce95db45f2c::" providerId="AD" clId="Web-{DCF069E7-50C0-DA8C-EB18-8C05F341A910}" dt="2024-02-29T16:35:01.464" v="114"/>
          <ac:grpSpMkLst>
            <pc:docMk/>
            <pc:sldMk cId="1380869572" sldId="263"/>
            <ac:grpSpMk id="28" creationId="{43F5E015-E085-4624-B431-B42414448684}"/>
          </ac:grpSpMkLst>
        </pc:grpChg>
        <pc:grpChg chg="add del">
          <ac:chgData name="Utilizador Convidado" userId="S::urn:spo:anon#220a1897b378d4a85b82871b97580a56030eecb902b0a168ce142ce95db45f2c::" providerId="AD" clId="Web-{DCF069E7-50C0-DA8C-EB18-8C05F341A910}" dt="2024-02-29T16:37:50.108" v="141"/>
          <ac:grpSpMkLst>
            <pc:docMk/>
            <pc:sldMk cId="1380869572" sldId="263"/>
            <ac:grpSpMk id="155" creationId="{AE1C45F0-260A-458C-96ED-C1F6D2151219}"/>
          </ac:grpSpMkLst>
        </pc:grpChg>
        <pc:graphicFrameChg chg="add del mod modGraphic">
          <ac:chgData name="Utilizador Convidado" userId="S::urn:spo:anon#220a1897b378d4a85b82871b97580a56030eecb902b0a168ce142ce95db45f2c::" providerId="AD" clId="Web-{DCF069E7-50C0-DA8C-EB18-8C05F341A910}" dt="2024-02-29T16:35:54.418" v="120"/>
          <ac:graphicFrameMkLst>
            <pc:docMk/>
            <pc:sldMk cId="1380869572" sldId="263"/>
            <ac:graphicFrameMk id="5" creationId="{556E14A0-10B5-DC21-057B-9CF6E612D21B}"/>
          </ac:graphicFrameMkLst>
        </pc:graphicFrameChg>
        <pc:picChg chg="add del mod">
          <ac:chgData name="Utilizador Convidado" userId="S::urn:spo:anon#220a1897b378d4a85b82871b97580a56030eecb902b0a168ce142ce95db45f2c::" providerId="AD" clId="Web-{DCF069E7-50C0-DA8C-EB18-8C05F341A910}" dt="2024-02-29T16:38:05.562" v="144"/>
          <ac:picMkLst>
            <pc:docMk/>
            <pc:sldMk cId="1380869572" sldId="263"/>
            <ac:picMk id="150" creationId="{CC8F3C3A-003A-874D-BF5A-F379440C4487}"/>
          </ac:picMkLst>
        </pc:picChg>
        <pc:cxnChg chg="add del">
          <ac:chgData name="Utilizador Convidado" userId="S::urn:spo:anon#220a1897b378d4a85b82871b97580a56030eecb902b0a168ce142ce95db45f2c::" providerId="AD" clId="Web-{DCF069E7-50C0-DA8C-EB18-8C05F341A910}" dt="2024-02-29T16:37:50.108" v="141"/>
          <ac:cxnSpMkLst>
            <pc:docMk/>
            <pc:sldMk cId="1380869572" sldId="263"/>
            <ac:cxnSpMk id="162" creationId="{6CF1BAF6-AD41-4082-B212-8A1F9A2E8779}"/>
          </ac:cxnSpMkLst>
        </pc:cxnChg>
      </pc:sldChg>
      <pc:sldChg chg="new del">
        <pc:chgData name="Utilizador Convidado" userId="S::urn:spo:anon#220a1897b378d4a85b82871b97580a56030eecb902b0a168ce142ce95db45f2c::" providerId="AD" clId="Web-{DCF069E7-50C0-DA8C-EB18-8C05F341A910}" dt="2024-02-29T16:21:18.320" v="24"/>
        <pc:sldMkLst>
          <pc:docMk/>
          <pc:sldMk cId="2564587714" sldId="263"/>
        </pc:sldMkLst>
      </pc:sldChg>
      <pc:sldMasterChg chg="del delSldLayout">
        <pc:chgData name="Utilizador Convidado" userId="S::urn:spo:anon#220a1897b378d4a85b82871b97580a56030eecb902b0a168ce142ce95db45f2c::" providerId="AD" clId="Web-{DCF069E7-50C0-DA8C-EB18-8C05F341A910}" dt="2024-02-29T16:26:09.592" v="48"/>
        <pc:sldMasterMkLst>
          <pc:docMk/>
          <pc:sldMasterMk cId="1460711909" sldId="2147483648"/>
        </pc:sldMasterMkLst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2578583184" sldId="2147483649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1488759515" sldId="2147483650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2349602575" sldId="2147483651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1429101707" sldId="2147483652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175809938" sldId="2147483653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3400637813" sldId="2147483654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1272833158" sldId="2147483655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2068424798" sldId="2147483656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2767240167" sldId="2147483657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556504432" sldId="2147483658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1183417749" sldId="2147483659"/>
          </pc:sldLayoutMkLst>
        </pc:sldLayoutChg>
      </pc:sldMasterChg>
      <pc:sldMasterChg chg="add del addSldLayout delSldLayout modSldLayout">
        <pc:chgData name="Utilizador Convidado" userId="S::urn:spo:anon#220a1897b378d4a85b82871b97580a56030eecb902b0a168ce142ce95db45f2c::" providerId="AD" clId="Web-{DCF069E7-50C0-DA8C-EB18-8C05F341A910}" dt="2024-02-29T16:26:15.748" v="49"/>
        <pc:sldMasterMkLst>
          <pc:docMk/>
          <pc:sldMasterMk cId="33168931" sldId="2147483660"/>
        </pc:sldMasterMkLst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717499161" sldId="2147483661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1681941224" sldId="2147483662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2418505216" sldId="2147483663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1054197077" sldId="2147483664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681336808" sldId="2147483665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3277683291" sldId="2147483666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2649941303" sldId="2147483667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2539017356" sldId="2147483668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13505097" sldId="2147483669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3626609587" sldId="2147483670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4064619518" sldId="2147483671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3309772098" sldId="2147483672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443228556" sldId="2147483673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3373674447" sldId="2147483674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3013002721" sldId="2147483675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1420374733" sldId="2147483676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252052266" sldId="2147483677"/>
          </pc:sldLayoutMkLst>
        </pc:sldLayoutChg>
      </pc:sldMasterChg>
      <pc:sldMasterChg chg="add addSldLayout modSldLayout">
        <pc:chgData name="Utilizador Convidado" userId="S::urn:spo:anon#220a1897b378d4a85b82871b97580a56030eecb902b0a168ce142ce95db45f2c::" providerId="AD" clId="Web-{DCF069E7-50C0-DA8C-EB18-8C05F341A910}" dt="2024-02-29T16:26:15.748" v="49"/>
        <pc:sldMasterMkLst>
          <pc:docMk/>
          <pc:sldMasterMk cId="892779687" sldId="2147483678"/>
        </pc:sldMasterMkLst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3893259069" sldId="2147483679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2319832091" sldId="2147483680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2327367616" sldId="2147483681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2512345759" sldId="2147483682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894992194" sldId="2147483683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136936181" sldId="2147483684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803965238" sldId="2147483685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819886289" sldId="2147483686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359592964" sldId="2147483687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741066184" sldId="2147483688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1451966180" sldId="2147483689"/>
          </pc:sldLayoutMkLst>
        </pc:sldLayoutChg>
      </pc:sldMasterChg>
    </pc:docChg>
  </pc:docChgLst>
  <pc:docChgLst>
    <pc:chgData name="João Gaspar" userId="7dec15aa-df9c-4e56-83fb-de5e1da84347" providerId="ADAL" clId="{E6C92F38-4A5C-4625-80D8-52B61FF3C3C6}"/>
    <pc:docChg chg="undo custSel addSld delSld modSld">
      <pc:chgData name="João Gaspar" userId="7dec15aa-df9c-4e56-83fb-de5e1da84347" providerId="ADAL" clId="{E6C92F38-4A5C-4625-80D8-52B61FF3C3C6}" dt="2024-02-26T22:25:06.693" v="314"/>
      <pc:docMkLst>
        <pc:docMk/>
      </pc:docMkLst>
      <pc:sldChg chg="addSp modSp mod setBg">
        <pc:chgData name="João Gaspar" userId="7dec15aa-df9c-4e56-83fb-de5e1da84347" providerId="ADAL" clId="{E6C92F38-4A5C-4625-80D8-52B61FF3C3C6}" dt="2024-02-23T19:33:51.980" v="270" actId="121"/>
        <pc:sldMkLst>
          <pc:docMk/>
          <pc:sldMk cId="470268694" sldId="256"/>
        </pc:sldMkLst>
        <pc:spChg chg="mod">
          <ac:chgData name="João Gaspar" userId="7dec15aa-df9c-4e56-83fb-de5e1da84347" providerId="ADAL" clId="{E6C92F38-4A5C-4625-80D8-52B61FF3C3C6}" dt="2024-02-23T19:33:49.198" v="269" actId="122"/>
          <ac:spMkLst>
            <pc:docMk/>
            <pc:sldMk cId="470268694" sldId="256"/>
            <ac:spMk id="2" creationId="{2BFAD93B-A69F-0E76-767B-A9BD7989A92D}"/>
          </ac:spMkLst>
        </pc:spChg>
        <pc:spChg chg="mod">
          <ac:chgData name="João Gaspar" userId="7dec15aa-df9c-4e56-83fb-de5e1da84347" providerId="ADAL" clId="{E6C92F38-4A5C-4625-80D8-52B61FF3C3C6}" dt="2024-02-23T19:33:45.318" v="266" actId="122"/>
          <ac:spMkLst>
            <pc:docMk/>
            <pc:sldMk cId="470268694" sldId="256"/>
            <ac:spMk id="3" creationId="{EFDFBD9A-AFBC-2F5A-1A85-C5A2B4DF3242}"/>
          </ac:spMkLst>
        </pc:spChg>
        <pc:spChg chg="add mod">
          <ac:chgData name="João Gaspar" userId="7dec15aa-df9c-4e56-83fb-de5e1da84347" providerId="ADAL" clId="{E6C92F38-4A5C-4625-80D8-52B61FF3C3C6}" dt="2024-02-23T19:33:39.500" v="264" actId="123"/>
          <ac:spMkLst>
            <pc:docMk/>
            <pc:sldMk cId="470268694" sldId="256"/>
            <ac:spMk id="4" creationId="{12BA2ABE-6AB6-FEAE-6BA6-E99846E6EDD7}"/>
          </ac:spMkLst>
        </pc:spChg>
        <pc:spChg chg="add mod">
          <ac:chgData name="João Gaspar" userId="7dec15aa-df9c-4e56-83fb-de5e1da84347" providerId="ADAL" clId="{E6C92F38-4A5C-4625-80D8-52B61FF3C3C6}" dt="2024-02-23T19:33:51.980" v="270" actId="121"/>
          <ac:spMkLst>
            <pc:docMk/>
            <pc:sldMk cId="470268694" sldId="256"/>
            <ac:spMk id="5" creationId="{7E72778D-5333-264E-6089-70E42975494F}"/>
          </ac:spMkLst>
        </pc:spChg>
        <pc:spChg chg="add mod">
          <ac:chgData name="João Gaspar" userId="7dec15aa-df9c-4e56-83fb-de5e1da84347" providerId="ADAL" clId="{E6C92F38-4A5C-4625-80D8-52B61FF3C3C6}" dt="2024-02-23T19:31:44.282" v="249" actId="571"/>
          <ac:spMkLst>
            <pc:docMk/>
            <pc:sldMk cId="470268694" sldId="256"/>
            <ac:spMk id="6" creationId="{9A6BA5F7-9D99-484D-E308-493FADBE6EB7}"/>
          </ac:spMkLst>
        </pc:spChg>
        <pc:spChg chg="add mod">
          <ac:chgData name="João Gaspar" userId="7dec15aa-df9c-4e56-83fb-de5e1da84347" providerId="ADAL" clId="{E6C92F38-4A5C-4625-80D8-52B61FF3C3C6}" dt="2024-02-23T19:31:44.282" v="249" actId="571"/>
          <ac:spMkLst>
            <pc:docMk/>
            <pc:sldMk cId="470268694" sldId="256"/>
            <ac:spMk id="7" creationId="{EC6431BB-5F43-1483-68FC-06E047801FE9}"/>
          </ac:spMkLst>
        </pc:spChg>
      </pc:sldChg>
      <pc:sldChg chg="new setBg">
        <pc:chgData name="João Gaspar" userId="7dec15aa-df9c-4e56-83fb-de5e1da84347" providerId="ADAL" clId="{E6C92F38-4A5C-4625-80D8-52B61FF3C3C6}" dt="2024-02-26T22:25:06.693" v="314"/>
        <pc:sldMkLst>
          <pc:docMk/>
          <pc:sldMk cId="830880985" sldId="257"/>
        </pc:sldMkLst>
      </pc:sldChg>
      <pc:sldChg chg="addSp delSp modSp new del mod setBg">
        <pc:chgData name="João Gaspar" userId="7dec15aa-df9c-4e56-83fb-de5e1da84347" providerId="ADAL" clId="{E6C92F38-4A5C-4625-80D8-52B61FF3C3C6}" dt="2024-02-26T22:24:52.328" v="312" actId="47"/>
        <pc:sldMkLst>
          <pc:docMk/>
          <pc:sldMk cId="1502289437" sldId="257"/>
        </pc:sldMkLst>
        <pc:spChg chg="mod">
          <ac:chgData name="João Gaspar" userId="7dec15aa-df9c-4e56-83fb-de5e1da84347" providerId="ADAL" clId="{E6C92F38-4A5C-4625-80D8-52B61FF3C3C6}" dt="2024-02-26T22:23:43.015" v="295" actId="26606"/>
          <ac:spMkLst>
            <pc:docMk/>
            <pc:sldMk cId="1502289437" sldId="257"/>
            <ac:spMk id="2" creationId="{26A3EABA-2F76-26F6-430E-BE879820C796}"/>
          </ac:spMkLst>
        </pc:spChg>
        <pc:spChg chg="add del mod">
          <ac:chgData name="João Gaspar" userId="7dec15aa-df9c-4e56-83fb-de5e1da84347" providerId="ADAL" clId="{E6C92F38-4A5C-4625-80D8-52B61FF3C3C6}" dt="2024-02-26T22:24:48.791" v="307" actId="14100"/>
          <ac:spMkLst>
            <pc:docMk/>
            <pc:sldMk cId="1502289437" sldId="257"/>
            <ac:spMk id="3" creationId="{F6979CC5-57FA-0879-BB15-11268423C8FF}"/>
          </ac:spMkLst>
        </pc:spChg>
        <pc:spChg chg="add del mod ord">
          <ac:chgData name="João Gaspar" userId="7dec15aa-df9c-4e56-83fb-de5e1da84347" providerId="ADAL" clId="{E6C92F38-4A5C-4625-80D8-52B61FF3C3C6}" dt="2024-02-26T22:24:50.379" v="311" actId="478"/>
          <ac:spMkLst>
            <pc:docMk/>
            <pc:sldMk cId="1502289437" sldId="257"/>
            <ac:spMk id="4" creationId="{5CE3CDAC-3833-CD4D-01C5-AADA41C12084}"/>
          </ac:spMkLst>
        </pc:spChg>
        <pc:spChg chg="add del">
          <ac:chgData name="João Gaspar" userId="7dec15aa-df9c-4e56-83fb-de5e1da84347" providerId="ADAL" clId="{E6C92F38-4A5C-4625-80D8-52B61FF3C3C6}" dt="2024-02-26T22:23:25.156" v="286" actId="26606"/>
          <ac:spMkLst>
            <pc:docMk/>
            <pc:sldMk cId="1502289437" sldId="257"/>
            <ac:spMk id="5" creationId="{70DFC902-7D23-471A-B557-B6B6917D7A0D}"/>
          </ac:spMkLst>
        </pc:spChg>
        <pc:spChg chg="add del">
          <ac:chgData name="João Gaspar" userId="7dec15aa-df9c-4e56-83fb-de5e1da84347" providerId="ADAL" clId="{E6C92F38-4A5C-4625-80D8-52B61FF3C3C6}" dt="2024-02-26T22:23:25.156" v="286" actId="26606"/>
          <ac:spMkLst>
            <pc:docMk/>
            <pc:sldMk cId="1502289437" sldId="257"/>
            <ac:spMk id="6" creationId="{A55D5633-D557-4DCA-982C-FF36EB7A1C00}"/>
          </ac:spMkLst>
        </pc:spChg>
        <pc:spChg chg="add del">
          <ac:chgData name="João Gaspar" userId="7dec15aa-df9c-4e56-83fb-de5e1da84347" providerId="ADAL" clId="{E6C92F38-4A5C-4625-80D8-52B61FF3C3C6}" dt="2024-02-26T22:23:25.156" v="286" actId="26606"/>
          <ac:spMkLst>
            <pc:docMk/>
            <pc:sldMk cId="1502289437" sldId="257"/>
            <ac:spMk id="7" creationId="{450D3AD2-FA80-415F-A9CE-54D884561CD7}"/>
          </ac:spMkLst>
        </pc:spChg>
        <pc:spChg chg="add del">
          <ac:chgData name="João Gaspar" userId="7dec15aa-df9c-4e56-83fb-de5e1da84347" providerId="ADAL" clId="{E6C92F38-4A5C-4625-80D8-52B61FF3C3C6}" dt="2024-02-26T22:22:46.812" v="275" actId="26606"/>
          <ac:spMkLst>
            <pc:docMk/>
            <pc:sldMk cId="1502289437" sldId="257"/>
            <ac:spMk id="8" creationId="{70DFC902-7D23-471A-B557-B6B6917D7A0D}"/>
          </ac:spMkLst>
        </pc:spChg>
        <pc:spChg chg="add del">
          <ac:chgData name="João Gaspar" userId="7dec15aa-df9c-4e56-83fb-de5e1da84347" providerId="ADAL" clId="{E6C92F38-4A5C-4625-80D8-52B61FF3C3C6}" dt="2024-02-26T22:23:23.600" v="283" actId="26606"/>
          <ac:spMkLst>
            <pc:docMk/>
            <pc:sldMk cId="1502289437" sldId="257"/>
            <ac:spMk id="9" creationId="{70DFC902-7D23-471A-B557-B6B6917D7A0D}"/>
          </ac:spMkLst>
        </pc:spChg>
        <pc:spChg chg="add del">
          <ac:chgData name="João Gaspar" userId="7dec15aa-df9c-4e56-83fb-de5e1da84347" providerId="ADAL" clId="{E6C92F38-4A5C-4625-80D8-52B61FF3C3C6}" dt="2024-02-26T22:22:46.812" v="275" actId="26606"/>
          <ac:spMkLst>
            <pc:docMk/>
            <pc:sldMk cId="1502289437" sldId="257"/>
            <ac:spMk id="10" creationId="{A55D5633-D557-4DCA-982C-FF36EB7A1C00}"/>
          </ac:spMkLst>
        </pc:spChg>
        <pc:spChg chg="add del">
          <ac:chgData name="João Gaspar" userId="7dec15aa-df9c-4e56-83fb-de5e1da84347" providerId="ADAL" clId="{E6C92F38-4A5C-4625-80D8-52B61FF3C3C6}" dt="2024-02-26T22:23:36.490" v="291" actId="26606"/>
          <ac:spMkLst>
            <pc:docMk/>
            <pc:sldMk cId="1502289437" sldId="257"/>
            <ac:spMk id="11" creationId="{70DFC902-7D23-471A-B557-B6B6917D7A0D}"/>
          </ac:spMkLst>
        </pc:spChg>
        <pc:spChg chg="add del">
          <ac:chgData name="João Gaspar" userId="7dec15aa-df9c-4e56-83fb-de5e1da84347" providerId="ADAL" clId="{E6C92F38-4A5C-4625-80D8-52B61FF3C3C6}" dt="2024-02-26T22:22:46.812" v="275" actId="26606"/>
          <ac:spMkLst>
            <pc:docMk/>
            <pc:sldMk cId="1502289437" sldId="257"/>
            <ac:spMk id="12" creationId="{450D3AD2-FA80-415F-A9CE-54D884561CD7}"/>
          </ac:spMkLst>
        </pc:spChg>
        <pc:spChg chg="add del">
          <ac:chgData name="João Gaspar" userId="7dec15aa-df9c-4e56-83fb-de5e1da84347" providerId="ADAL" clId="{E6C92F38-4A5C-4625-80D8-52B61FF3C3C6}" dt="2024-02-26T22:23:36.490" v="291" actId="26606"/>
          <ac:spMkLst>
            <pc:docMk/>
            <pc:sldMk cId="1502289437" sldId="257"/>
            <ac:spMk id="13" creationId="{A55D5633-D557-4DCA-982C-FF36EB7A1C00}"/>
          </ac:spMkLst>
        </pc:spChg>
        <pc:spChg chg="add del">
          <ac:chgData name="João Gaspar" userId="7dec15aa-df9c-4e56-83fb-de5e1da84347" providerId="ADAL" clId="{E6C92F38-4A5C-4625-80D8-52B61FF3C3C6}" dt="2024-02-26T22:23:23.600" v="283" actId="26606"/>
          <ac:spMkLst>
            <pc:docMk/>
            <pc:sldMk cId="1502289437" sldId="257"/>
            <ac:spMk id="14" creationId="{A55D5633-D557-4DCA-982C-FF36EB7A1C00}"/>
          </ac:spMkLst>
        </pc:spChg>
        <pc:spChg chg="add del">
          <ac:chgData name="João Gaspar" userId="7dec15aa-df9c-4e56-83fb-de5e1da84347" providerId="ADAL" clId="{E6C92F38-4A5C-4625-80D8-52B61FF3C3C6}" dt="2024-02-26T22:23:36.490" v="291" actId="26606"/>
          <ac:spMkLst>
            <pc:docMk/>
            <pc:sldMk cId="1502289437" sldId="257"/>
            <ac:spMk id="15" creationId="{450D3AD2-FA80-415F-A9CE-54D884561CD7}"/>
          </ac:spMkLst>
        </pc:spChg>
        <pc:spChg chg="add del">
          <ac:chgData name="João Gaspar" userId="7dec15aa-df9c-4e56-83fb-de5e1da84347" providerId="ADAL" clId="{E6C92F38-4A5C-4625-80D8-52B61FF3C3C6}" dt="2024-02-26T22:23:23.600" v="283" actId="26606"/>
          <ac:spMkLst>
            <pc:docMk/>
            <pc:sldMk cId="1502289437" sldId="257"/>
            <ac:spMk id="16" creationId="{450D3AD2-FA80-415F-A9CE-54D884561CD7}"/>
          </ac:spMkLst>
        </pc:spChg>
        <pc:spChg chg="add del">
          <ac:chgData name="João Gaspar" userId="7dec15aa-df9c-4e56-83fb-de5e1da84347" providerId="ADAL" clId="{E6C92F38-4A5C-4625-80D8-52B61FF3C3C6}" dt="2024-02-26T22:23:40.031" v="293" actId="26606"/>
          <ac:spMkLst>
            <pc:docMk/>
            <pc:sldMk cId="1502289437" sldId="257"/>
            <ac:spMk id="17" creationId="{5AADD842-7469-481F-AEF2-DDA7D3A9ABB0}"/>
          </ac:spMkLst>
        </pc:spChg>
        <pc:spChg chg="add del">
          <ac:chgData name="João Gaspar" userId="7dec15aa-df9c-4e56-83fb-de5e1da84347" providerId="ADAL" clId="{E6C92F38-4A5C-4625-80D8-52B61FF3C3C6}" dt="2024-02-26T22:23:40.031" v="293" actId="26606"/>
          <ac:spMkLst>
            <pc:docMk/>
            <pc:sldMk cId="1502289437" sldId="257"/>
            <ac:spMk id="18" creationId="{94058847-87A2-48B5-B733-C9FC6F0FF769}"/>
          </ac:spMkLst>
        </pc:spChg>
        <pc:spChg chg="add del">
          <ac:chgData name="João Gaspar" userId="7dec15aa-df9c-4e56-83fb-de5e1da84347" providerId="ADAL" clId="{E6C92F38-4A5C-4625-80D8-52B61FF3C3C6}" dt="2024-02-26T22:23:40.031" v="293" actId="26606"/>
          <ac:spMkLst>
            <pc:docMk/>
            <pc:sldMk cId="1502289437" sldId="257"/>
            <ac:spMk id="19" creationId="{38CE886A-266A-45DB-B141-3271799F49BD}"/>
          </ac:spMkLst>
        </pc:spChg>
        <pc:spChg chg="add del">
          <ac:chgData name="João Gaspar" userId="7dec15aa-df9c-4e56-83fb-de5e1da84347" providerId="ADAL" clId="{E6C92F38-4A5C-4625-80D8-52B61FF3C3C6}" dt="2024-02-26T22:23:43.015" v="295" actId="26606"/>
          <ac:spMkLst>
            <pc:docMk/>
            <pc:sldMk cId="1502289437" sldId="257"/>
            <ac:spMk id="21" creationId="{70DFC902-7D23-471A-B557-B6B6917D7A0D}"/>
          </ac:spMkLst>
        </pc:spChg>
        <pc:spChg chg="add del">
          <ac:chgData name="João Gaspar" userId="7dec15aa-df9c-4e56-83fb-de5e1da84347" providerId="ADAL" clId="{E6C92F38-4A5C-4625-80D8-52B61FF3C3C6}" dt="2024-02-26T22:23:43.015" v="295" actId="26606"/>
          <ac:spMkLst>
            <pc:docMk/>
            <pc:sldMk cId="1502289437" sldId="257"/>
            <ac:spMk id="22" creationId="{A55D5633-D557-4DCA-982C-FF36EB7A1C00}"/>
          </ac:spMkLst>
        </pc:spChg>
        <pc:spChg chg="add del">
          <ac:chgData name="João Gaspar" userId="7dec15aa-df9c-4e56-83fb-de5e1da84347" providerId="ADAL" clId="{E6C92F38-4A5C-4625-80D8-52B61FF3C3C6}" dt="2024-02-26T22:23:43.015" v="295" actId="26606"/>
          <ac:spMkLst>
            <pc:docMk/>
            <pc:sldMk cId="1502289437" sldId="257"/>
            <ac:spMk id="23" creationId="{450D3AD2-FA80-415F-A9CE-54D884561CD7}"/>
          </ac:spMkLst>
        </pc:spChg>
        <pc:spChg chg="add del">
          <ac:chgData name="João Gaspar" userId="7dec15aa-df9c-4e56-83fb-de5e1da84347" providerId="ADAL" clId="{E6C92F38-4A5C-4625-80D8-52B61FF3C3C6}" dt="2024-02-26T22:23:43.015" v="295" actId="26606"/>
          <ac:spMkLst>
            <pc:docMk/>
            <pc:sldMk cId="1502289437" sldId="257"/>
            <ac:spMk id="24" creationId="{F6979CC5-57FA-0879-BB15-11268423C8FF}"/>
          </ac:spMkLst>
        </pc:spChg>
      </pc:sldChg>
      <pc:sldChg chg="new del">
        <pc:chgData name="João Gaspar" userId="7dec15aa-df9c-4e56-83fb-de5e1da84347" providerId="ADAL" clId="{E6C92F38-4A5C-4625-80D8-52B61FF3C3C6}" dt="2024-02-26T22:22:19.620" v="272" actId="47"/>
        <pc:sldMkLst>
          <pc:docMk/>
          <pc:sldMk cId="2363578577" sldId="257"/>
        </pc:sldMkLst>
      </pc:sldChg>
    </pc:docChg>
  </pc:docChgLst>
  <pc:docChgLst>
    <pc:chgData name="João Gaspar" userId="7dec15aa-df9c-4e56-83fb-de5e1da84347" providerId="ADAL" clId="{63A87981-D4DF-4CE0-AE2B-E55A7AFC4267}"/>
    <pc:docChg chg="undo custSel addSld delSld modSld sldOrd">
      <pc:chgData name="João Gaspar" userId="7dec15aa-df9c-4e56-83fb-de5e1da84347" providerId="ADAL" clId="{63A87981-D4DF-4CE0-AE2B-E55A7AFC4267}" dt="2024-03-03T15:56:44.675" v="419" actId="478"/>
      <pc:docMkLst>
        <pc:docMk/>
      </pc:docMkLst>
      <pc:sldChg chg="addSp delSp mod addAnim delAnim">
        <pc:chgData name="João Gaspar" userId="7dec15aa-df9c-4e56-83fb-de5e1da84347" providerId="ADAL" clId="{63A87981-D4DF-4CE0-AE2B-E55A7AFC4267}" dt="2024-03-03T15:53:33.098" v="410" actId="478"/>
        <pc:sldMkLst>
          <pc:docMk/>
          <pc:sldMk cId="2413954319" sldId="283"/>
        </pc:sldMkLst>
        <pc:picChg chg="add del">
          <ac:chgData name="João Gaspar" userId="7dec15aa-df9c-4e56-83fb-de5e1da84347" providerId="ADAL" clId="{63A87981-D4DF-4CE0-AE2B-E55A7AFC4267}" dt="2024-03-03T15:53:33.098" v="410" actId="478"/>
          <ac:picMkLst>
            <pc:docMk/>
            <pc:sldMk cId="2413954319" sldId="283"/>
            <ac:picMk id="5" creationId="{4D444D47-9563-40D3-9F04-1D983A4A6B57}"/>
          </ac:picMkLst>
        </pc:picChg>
      </pc:sldChg>
      <pc:sldChg chg="modSp mod">
        <pc:chgData name="João Gaspar" userId="7dec15aa-df9c-4e56-83fb-de5e1da84347" providerId="ADAL" clId="{63A87981-D4DF-4CE0-AE2B-E55A7AFC4267}" dt="2024-03-03T15:50:12.621" v="349" actId="207"/>
        <pc:sldMkLst>
          <pc:docMk/>
          <pc:sldMk cId="3843244428" sldId="284"/>
        </pc:sldMkLst>
        <pc:spChg chg="mod">
          <ac:chgData name="João Gaspar" userId="7dec15aa-df9c-4e56-83fb-de5e1da84347" providerId="ADAL" clId="{63A87981-D4DF-4CE0-AE2B-E55A7AFC4267}" dt="2024-03-03T15:50:12.621" v="349" actId="207"/>
          <ac:spMkLst>
            <pc:docMk/>
            <pc:sldMk cId="3843244428" sldId="284"/>
            <ac:spMk id="10" creationId="{43AE9BE0-D50A-4D07-ACC0-36649E193166}"/>
          </ac:spMkLst>
        </pc:spChg>
      </pc:sldChg>
      <pc:sldChg chg="modSp del mod">
        <pc:chgData name="João Gaspar" userId="7dec15aa-df9c-4e56-83fb-de5e1da84347" providerId="ADAL" clId="{63A87981-D4DF-4CE0-AE2B-E55A7AFC4267}" dt="2024-03-03T14:55:03.682" v="8" actId="47"/>
        <pc:sldMkLst>
          <pc:docMk/>
          <pc:sldMk cId="4285343889" sldId="288"/>
        </pc:sldMkLst>
        <pc:spChg chg="mod">
          <ac:chgData name="João Gaspar" userId="7dec15aa-df9c-4e56-83fb-de5e1da84347" providerId="ADAL" clId="{63A87981-D4DF-4CE0-AE2B-E55A7AFC4267}" dt="2024-03-03T14:54:43.264" v="5" actId="20577"/>
          <ac:spMkLst>
            <pc:docMk/>
            <pc:sldMk cId="4285343889" sldId="288"/>
            <ac:spMk id="11" creationId="{A9A79DDB-B27E-4993-BE71-E39ECBE7B9C6}"/>
          </ac:spMkLst>
        </pc:spChg>
      </pc:sldChg>
      <pc:sldChg chg="addSp delSp modSp add del mod">
        <pc:chgData name="João Gaspar" userId="7dec15aa-df9c-4e56-83fb-de5e1da84347" providerId="ADAL" clId="{63A87981-D4DF-4CE0-AE2B-E55A7AFC4267}" dt="2024-03-03T15:03:15.387" v="198" actId="47"/>
        <pc:sldMkLst>
          <pc:docMk/>
          <pc:sldMk cId="207463574" sldId="289"/>
        </pc:sldMkLst>
        <pc:spChg chg="add del mod">
          <ac:chgData name="João Gaspar" userId="7dec15aa-df9c-4e56-83fb-de5e1da84347" providerId="ADAL" clId="{63A87981-D4DF-4CE0-AE2B-E55A7AFC4267}" dt="2024-03-03T14:55:28.391" v="22"/>
          <ac:spMkLst>
            <pc:docMk/>
            <pc:sldMk cId="207463574" sldId="289"/>
            <ac:spMk id="10" creationId="{84EC9356-F8FB-4070-B8ED-202ACCD76A73}"/>
          </ac:spMkLst>
        </pc:spChg>
        <pc:spChg chg="mod">
          <ac:chgData name="João Gaspar" userId="7dec15aa-df9c-4e56-83fb-de5e1da84347" providerId="ADAL" clId="{63A87981-D4DF-4CE0-AE2B-E55A7AFC4267}" dt="2024-03-03T14:55:00.312" v="7"/>
          <ac:spMkLst>
            <pc:docMk/>
            <pc:sldMk cId="207463574" sldId="289"/>
            <ac:spMk id="11" creationId="{A9A79DDB-B27E-4993-BE71-E39ECBE7B9C6}"/>
          </ac:spMkLst>
        </pc:spChg>
        <pc:spChg chg="add del mod">
          <ac:chgData name="João Gaspar" userId="7dec15aa-df9c-4e56-83fb-de5e1da84347" providerId="ADAL" clId="{63A87981-D4DF-4CE0-AE2B-E55A7AFC4267}" dt="2024-03-03T15:03:13.544" v="197" actId="478"/>
          <ac:spMkLst>
            <pc:docMk/>
            <pc:sldMk cId="207463574" sldId="289"/>
            <ac:spMk id="13" creationId="{D4F69164-4036-410E-ABE9-65B2C751800F}"/>
          </ac:spMkLst>
        </pc:spChg>
        <pc:picChg chg="del">
          <ac:chgData name="João Gaspar" userId="7dec15aa-df9c-4e56-83fb-de5e1da84347" providerId="ADAL" clId="{63A87981-D4DF-4CE0-AE2B-E55A7AFC4267}" dt="2024-03-03T14:55:06.102" v="9" actId="478"/>
          <ac:picMkLst>
            <pc:docMk/>
            <pc:sldMk cId="207463574" sldId="289"/>
            <ac:picMk id="12" creationId="{1F435850-3254-4F5F-9F5E-96EF481BAB6D}"/>
          </ac:picMkLst>
        </pc:picChg>
        <pc:picChg chg="del">
          <ac:chgData name="João Gaspar" userId="7dec15aa-df9c-4e56-83fb-de5e1da84347" providerId="ADAL" clId="{63A87981-D4DF-4CE0-AE2B-E55A7AFC4267}" dt="2024-03-03T14:55:06.102" v="9" actId="478"/>
          <ac:picMkLst>
            <pc:docMk/>
            <pc:sldMk cId="207463574" sldId="289"/>
            <ac:picMk id="14" creationId="{7CFA6ABD-3A12-40EB-839A-78574ABA68AA}"/>
          </ac:picMkLst>
        </pc:picChg>
      </pc:sldChg>
      <pc:sldChg chg="new del">
        <pc:chgData name="João Gaspar" userId="7dec15aa-df9c-4e56-83fb-de5e1da84347" providerId="ADAL" clId="{63A87981-D4DF-4CE0-AE2B-E55A7AFC4267}" dt="2024-03-03T15:02:16.624" v="174" actId="47"/>
        <pc:sldMkLst>
          <pc:docMk/>
          <pc:sldMk cId="2170688498" sldId="290"/>
        </pc:sldMkLst>
      </pc:sldChg>
      <pc:sldChg chg="new del">
        <pc:chgData name="João Gaspar" userId="7dec15aa-df9c-4e56-83fb-de5e1da84347" providerId="ADAL" clId="{63A87981-D4DF-4CE0-AE2B-E55A7AFC4267}" dt="2024-03-03T15:02:08.225" v="171" actId="47"/>
        <pc:sldMkLst>
          <pc:docMk/>
          <pc:sldMk cId="2559550973" sldId="290"/>
        </pc:sldMkLst>
      </pc:sldChg>
      <pc:sldChg chg="addSp delSp modSp new mod setBg">
        <pc:chgData name="João Gaspar" userId="7dec15aa-df9c-4e56-83fb-de5e1da84347" providerId="ADAL" clId="{63A87981-D4DF-4CE0-AE2B-E55A7AFC4267}" dt="2024-03-03T15:56:32.701" v="413" actId="207"/>
        <pc:sldMkLst>
          <pc:docMk/>
          <pc:sldMk cId="3960060688" sldId="291"/>
        </pc:sldMkLst>
        <pc:spChg chg="mod">
          <ac:chgData name="João Gaspar" userId="7dec15aa-df9c-4e56-83fb-de5e1da84347" providerId="ADAL" clId="{63A87981-D4DF-4CE0-AE2B-E55A7AFC4267}" dt="2024-03-03T15:03:00.739" v="194" actId="403"/>
          <ac:spMkLst>
            <pc:docMk/>
            <pc:sldMk cId="3960060688" sldId="291"/>
            <ac:spMk id="2" creationId="{936F00E8-9B76-48B3-8D3E-FE2558881A30}"/>
          </ac:spMkLst>
        </pc:spChg>
        <pc:spChg chg="mod ord">
          <ac:chgData name="João Gaspar" userId="7dec15aa-df9c-4e56-83fb-de5e1da84347" providerId="ADAL" clId="{63A87981-D4DF-4CE0-AE2B-E55A7AFC4267}" dt="2024-03-03T15:53:23.996" v="408" actId="123"/>
          <ac:spMkLst>
            <pc:docMk/>
            <pc:sldMk cId="3960060688" sldId="291"/>
            <ac:spMk id="3" creationId="{141B0727-4BA6-4C95-8CF5-2725A2B8EB68}"/>
          </ac:spMkLst>
        </pc:spChg>
        <pc:spChg chg="del mod">
          <ac:chgData name="João Gaspar" userId="7dec15aa-df9c-4e56-83fb-de5e1da84347" providerId="ADAL" clId="{63A87981-D4DF-4CE0-AE2B-E55A7AFC4267}" dt="2024-03-03T15:56:29.707" v="412" actId="478"/>
          <ac:spMkLst>
            <pc:docMk/>
            <pc:sldMk cId="3960060688" sldId="291"/>
            <ac:spMk id="4" creationId="{AE0A3BFA-C90C-4B36-BCF4-C6B0F5FEF54D}"/>
          </ac:spMkLst>
        </pc:spChg>
        <pc:spChg chg="add mod">
          <ac:chgData name="João Gaspar" userId="7dec15aa-df9c-4e56-83fb-de5e1da84347" providerId="ADAL" clId="{63A87981-D4DF-4CE0-AE2B-E55A7AFC4267}" dt="2024-03-03T15:56:32.701" v="413" actId="207"/>
          <ac:spMkLst>
            <pc:docMk/>
            <pc:sldMk cId="3960060688" sldId="291"/>
            <ac:spMk id="8" creationId="{396185EF-BBB2-4190-926A-E5A16742CBAB}"/>
          </ac:spMkLst>
        </pc:spChg>
        <pc:spChg chg="add">
          <ac:chgData name="João Gaspar" userId="7dec15aa-df9c-4e56-83fb-de5e1da84347" providerId="ADAL" clId="{63A87981-D4DF-4CE0-AE2B-E55A7AFC4267}" dt="2024-03-03T15:02:26.487" v="175" actId="26606"/>
          <ac:spMkLst>
            <pc:docMk/>
            <pc:sldMk cId="3960060688" sldId="291"/>
            <ac:spMk id="9" creationId="{70DFC902-7D23-471A-B557-B6B6917D7A0D}"/>
          </ac:spMkLst>
        </pc:spChg>
        <pc:spChg chg="add">
          <ac:chgData name="João Gaspar" userId="7dec15aa-df9c-4e56-83fb-de5e1da84347" providerId="ADAL" clId="{63A87981-D4DF-4CE0-AE2B-E55A7AFC4267}" dt="2024-03-03T15:02:26.487" v="175" actId="26606"/>
          <ac:spMkLst>
            <pc:docMk/>
            <pc:sldMk cId="3960060688" sldId="291"/>
            <ac:spMk id="11" creationId="{A55D5633-D557-4DCA-982C-FF36EB7A1C00}"/>
          </ac:spMkLst>
        </pc:spChg>
        <pc:spChg chg="add">
          <ac:chgData name="João Gaspar" userId="7dec15aa-df9c-4e56-83fb-de5e1da84347" providerId="ADAL" clId="{63A87981-D4DF-4CE0-AE2B-E55A7AFC4267}" dt="2024-03-03T15:02:26.487" v="175" actId="26606"/>
          <ac:spMkLst>
            <pc:docMk/>
            <pc:sldMk cId="3960060688" sldId="291"/>
            <ac:spMk id="13" creationId="{450D3AD2-FA80-415F-A9CE-54D884561CD7}"/>
          </ac:spMkLst>
        </pc:spChg>
      </pc:sldChg>
      <pc:sldChg chg="addSp modSp new del mod setBg">
        <pc:chgData name="João Gaspar" userId="7dec15aa-df9c-4e56-83fb-de5e1da84347" providerId="ADAL" clId="{63A87981-D4DF-4CE0-AE2B-E55A7AFC4267}" dt="2024-03-03T15:04:15.793" v="201" actId="47"/>
        <pc:sldMkLst>
          <pc:docMk/>
          <pc:sldMk cId="1409844947" sldId="292"/>
        </pc:sldMkLst>
        <pc:spChg chg="mo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2" creationId="{A4007995-A72F-4579-8B59-A92DA79087A5}"/>
          </ac:spMkLst>
        </pc:spChg>
        <pc:spChg chg="mod or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3" creationId="{6F0876D0-AEDF-4CAA-824B-0F40C7DB5567}"/>
          </ac:spMkLst>
        </pc:spChg>
        <pc:spChg chg="mo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4" creationId="{FA00ED8B-F2E4-4624-864E-F00236DF0A45}"/>
          </ac:spMkLst>
        </pc:spChg>
        <pc:spChg chg="ad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9" creationId="{70DFC902-7D23-471A-B557-B6B6917D7A0D}"/>
          </ac:spMkLst>
        </pc:spChg>
        <pc:spChg chg="ad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11" creationId="{A55D5633-D557-4DCA-982C-FF36EB7A1C00}"/>
          </ac:spMkLst>
        </pc:spChg>
        <pc:spChg chg="ad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13" creationId="{450D3AD2-FA80-415F-A9CE-54D884561CD7}"/>
          </ac:spMkLst>
        </pc:spChg>
      </pc:sldChg>
      <pc:sldChg chg="addSp delSp modSp add mod">
        <pc:chgData name="João Gaspar" userId="7dec15aa-df9c-4e56-83fb-de5e1da84347" providerId="ADAL" clId="{63A87981-D4DF-4CE0-AE2B-E55A7AFC4267}" dt="2024-03-03T15:56:37.501" v="415" actId="478"/>
        <pc:sldMkLst>
          <pc:docMk/>
          <pc:sldMk cId="2058236184" sldId="292"/>
        </pc:sldMkLst>
        <pc:spChg chg="mod">
          <ac:chgData name="João Gaspar" userId="7dec15aa-df9c-4e56-83fb-de5e1da84347" providerId="ADAL" clId="{63A87981-D4DF-4CE0-AE2B-E55A7AFC4267}" dt="2024-03-03T15:53:19.602" v="407" actId="123"/>
          <ac:spMkLst>
            <pc:docMk/>
            <pc:sldMk cId="2058236184" sldId="292"/>
            <ac:spMk id="3" creationId="{141B0727-4BA6-4C95-8CF5-2725A2B8EB68}"/>
          </ac:spMkLst>
        </pc:spChg>
        <pc:spChg chg="del">
          <ac:chgData name="João Gaspar" userId="7dec15aa-df9c-4e56-83fb-de5e1da84347" providerId="ADAL" clId="{63A87981-D4DF-4CE0-AE2B-E55A7AFC4267}" dt="2024-03-03T15:56:37.501" v="415" actId="478"/>
          <ac:spMkLst>
            <pc:docMk/>
            <pc:sldMk cId="2058236184" sldId="292"/>
            <ac:spMk id="4" creationId="{AE0A3BFA-C90C-4B36-BCF4-C6B0F5FEF54D}"/>
          </ac:spMkLst>
        </pc:spChg>
        <pc:spChg chg="add mod">
          <ac:chgData name="João Gaspar" userId="7dec15aa-df9c-4e56-83fb-de5e1da84347" providerId="ADAL" clId="{63A87981-D4DF-4CE0-AE2B-E55A7AFC4267}" dt="2024-03-03T15:56:35.029" v="414"/>
          <ac:spMkLst>
            <pc:docMk/>
            <pc:sldMk cId="2058236184" sldId="292"/>
            <ac:spMk id="8" creationId="{C5FBAC94-C5F8-41E6-83E3-78AD9B49C00F}"/>
          </ac:spMkLst>
        </pc:spChg>
      </pc:sldChg>
      <pc:sldChg chg="addSp modSp new del mod setBg">
        <pc:chgData name="João Gaspar" userId="7dec15aa-df9c-4e56-83fb-de5e1da84347" providerId="ADAL" clId="{63A87981-D4DF-4CE0-AE2B-E55A7AFC4267}" dt="2024-03-03T15:04:45.151" v="204" actId="47"/>
        <pc:sldMkLst>
          <pc:docMk/>
          <pc:sldMk cId="2592271074" sldId="292"/>
        </pc:sldMkLst>
        <pc:spChg chg="mo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2" creationId="{0CBDBA68-5FD0-4DF5-93B0-C0D354F9CD91}"/>
          </ac:spMkLst>
        </pc:spChg>
        <pc:spChg chg="mod or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3" creationId="{EA7F1E83-1791-470E-A2F4-92B253A872AC}"/>
          </ac:spMkLst>
        </pc:spChg>
        <pc:spChg chg="mo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4" creationId="{33CDACF7-899E-4BA7-851B-56D9B2CED6C2}"/>
          </ac:spMkLst>
        </pc:spChg>
        <pc:spChg chg="ad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9" creationId="{70DFC902-7D23-471A-B557-B6B6917D7A0D}"/>
          </ac:spMkLst>
        </pc:spChg>
        <pc:spChg chg="ad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11" creationId="{A55D5633-D557-4DCA-982C-FF36EB7A1C00}"/>
          </ac:spMkLst>
        </pc:spChg>
        <pc:spChg chg="ad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13" creationId="{450D3AD2-FA80-415F-A9CE-54D884561CD7}"/>
          </ac:spMkLst>
        </pc:spChg>
      </pc:sldChg>
      <pc:sldChg chg="addSp delSp modSp add mod">
        <pc:chgData name="João Gaspar" userId="7dec15aa-df9c-4e56-83fb-de5e1da84347" providerId="ADAL" clId="{63A87981-D4DF-4CE0-AE2B-E55A7AFC4267}" dt="2024-03-03T15:56:40.943" v="417" actId="478"/>
        <pc:sldMkLst>
          <pc:docMk/>
          <pc:sldMk cId="3401986068" sldId="293"/>
        </pc:sldMkLst>
        <pc:spChg chg="mod">
          <ac:chgData name="João Gaspar" userId="7dec15aa-df9c-4e56-83fb-de5e1da84347" providerId="ADAL" clId="{63A87981-D4DF-4CE0-AE2B-E55A7AFC4267}" dt="2024-03-03T15:13:54.281" v="272" actId="20577"/>
          <ac:spMkLst>
            <pc:docMk/>
            <pc:sldMk cId="3401986068" sldId="293"/>
            <ac:spMk id="2" creationId="{936F00E8-9B76-48B3-8D3E-FE2558881A30}"/>
          </ac:spMkLst>
        </pc:spChg>
        <pc:spChg chg="mod">
          <ac:chgData name="João Gaspar" userId="7dec15aa-df9c-4e56-83fb-de5e1da84347" providerId="ADAL" clId="{63A87981-D4DF-4CE0-AE2B-E55A7AFC4267}" dt="2024-03-03T15:53:16.184" v="406" actId="123"/>
          <ac:spMkLst>
            <pc:docMk/>
            <pc:sldMk cId="3401986068" sldId="293"/>
            <ac:spMk id="3" creationId="{141B0727-4BA6-4C95-8CF5-2725A2B8EB68}"/>
          </ac:spMkLst>
        </pc:spChg>
        <pc:spChg chg="del">
          <ac:chgData name="João Gaspar" userId="7dec15aa-df9c-4e56-83fb-de5e1da84347" providerId="ADAL" clId="{63A87981-D4DF-4CE0-AE2B-E55A7AFC4267}" dt="2024-03-03T15:56:40.943" v="417" actId="478"/>
          <ac:spMkLst>
            <pc:docMk/>
            <pc:sldMk cId="3401986068" sldId="293"/>
            <ac:spMk id="4" creationId="{AE0A3BFA-C90C-4B36-BCF4-C6B0F5FEF54D}"/>
          </ac:spMkLst>
        </pc:spChg>
        <pc:spChg chg="add mod">
          <ac:chgData name="João Gaspar" userId="7dec15aa-df9c-4e56-83fb-de5e1da84347" providerId="ADAL" clId="{63A87981-D4DF-4CE0-AE2B-E55A7AFC4267}" dt="2024-03-03T15:56:39.210" v="416"/>
          <ac:spMkLst>
            <pc:docMk/>
            <pc:sldMk cId="3401986068" sldId="293"/>
            <ac:spMk id="8" creationId="{D155C55C-C9F4-423B-BBEF-59151105E5FB}"/>
          </ac:spMkLst>
        </pc:spChg>
      </pc:sldChg>
      <pc:sldChg chg="new del">
        <pc:chgData name="João Gaspar" userId="7dec15aa-df9c-4e56-83fb-de5e1da84347" providerId="ADAL" clId="{63A87981-D4DF-4CE0-AE2B-E55A7AFC4267}" dt="2024-03-03T15:13:10.668" v="255" actId="47"/>
        <pc:sldMkLst>
          <pc:docMk/>
          <pc:sldMk cId="3817869515" sldId="293"/>
        </pc:sldMkLst>
      </pc:sldChg>
      <pc:sldChg chg="delSp modSp add mod ord">
        <pc:chgData name="João Gaspar" userId="7dec15aa-df9c-4e56-83fb-de5e1da84347" providerId="ADAL" clId="{63A87981-D4DF-4CE0-AE2B-E55A7AFC4267}" dt="2024-03-03T15:49:02.934" v="323" actId="14100"/>
        <pc:sldMkLst>
          <pc:docMk/>
          <pc:sldMk cId="2879041341" sldId="294"/>
        </pc:sldMkLst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21" creationId="{9AF1D85F-7A53-47C3-A172-2DF141FA9C71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22" creationId="{4BEEE5A7-2730-47BE-BC93-65AFA272419D}"/>
          </ac:spMkLst>
        </pc:spChg>
        <pc:spChg chg="mod">
          <ac:chgData name="João Gaspar" userId="7dec15aa-df9c-4e56-83fb-de5e1da84347" providerId="ADAL" clId="{63A87981-D4DF-4CE0-AE2B-E55A7AFC4267}" dt="2024-03-03T15:49:02.934" v="323" actId="14100"/>
          <ac:spMkLst>
            <pc:docMk/>
            <pc:sldMk cId="2879041341" sldId="294"/>
            <ac:spMk id="144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45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46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47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48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49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50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51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52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53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54" creationId="{00000000-0000-0000-0000-000000000000}"/>
          </ac:spMkLst>
        </pc:spChg>
      </pc:sldChg>
      <pc:sldChg chg="add del setBg">
        <pc:chgData name="João Gaspar" userId="7dec15aa-df9c-4e56-83fb-de5e1da84347" providerId="ADAL" clId="{63A87981-D4DF-4CE0-AE2B-E55A7AFC4267}" dt="2024-03-03T15:48:38.279" v="305" actId="47"/>
        <pc:sldMkLst>
          <pc:docMk/>
          <pc:sldMk cId="3486810460" sldId="294"/>
        </pc:sldMkLst>
      </pc:sldChg>
      <pc:sldChg chg="addSp delSp modSp add mod ord">
        <pc:chgData name="João Gaspar" userId="7dec15aa-df9c-4e56-83fb-de5e1da84347" providerId="ADAL" clId="{63A87981-D4DF-4CE0-AE2B-E55A7AFC4267}" dt="2024-03-03T15:56:44.675" v="419" actId="478"/>
        <pc:sldMkLst>
          <pc:docMk/>
          <pc:sldMk cId="1542196993" sldId="295"/>
        </pc:sldMkLst>
        <pc:spChg chg="mod">
          <ac:chgData name="João Gaspar" userId="7dec15aa-df9c-4e56-83fb-de5e1da84347" providerId="ADAL" clId="{63A87981-D4DF-4CE0-AE2B-E55A7AFC4267}" dt="2024-03-03T15:52:10.200" v="399" actId="20577"/>
          <ac:spMkLst>
            <pc:docMk/>
            <pc:sldMk cId="1542196993" sldId="295"/>
            <ac:spMk id="2" creationId="{936F00E8-9B76-48B3-8D3E-FE2558881A30}"/>
          </ac:spMkLst>
        </pc:spChg>
        <pc:spChg chg="mod">
          <ac:chgData name="João Gaspar" userId="7dec15aa-df9c-4e56-83fb-de5e1da84347" providerId="ADAL" clId="{63A87981-D4DF-4CE0-AE2B-E55A7AFC4267}" dt="2024-03-03T15:53:12.748" v="405" actId="123"/>
          <ac:spMkLst>
            <pc:docMk/>
            <pc:sldMk cId="1542196993" sldId="295"/>
            <ac:spMk id="3" creationId="{141B0727-4BA6-4C95-8CF5-2725A2B8EB68}"/>
          </ac:spMkLst>
        </pc:spChg>
        <pc:spChg chg="del">
          <ac:chgData name="João Gaspar" userId="7dec15aa-df9c-4e56-83fb-de5e1da84347" providerId="ADAL" clId="{63A87981-D4DF-4CE0-AE2B-E55A7AFC4267}" dt="2024-03-03T15:56:44.675" v="419" actId="478"/>
          <ac:spMkLst>
            <pc:docMk/>
            <pc:sldMk cId="1542196993" sldId="295"/>
            <ac:spMk id="4" creationId="{AE0A3BFA-C90C-4B36-BCF4-C6B0F5FEF54D}"/>
          </ac:spMkLst>
        </pc:spChg>
        <pc:spChg chg="add mod">
          <ac:chgData name="João Gaspar" userId="7dec15aa-df9c-4e56-83fb-de5e1da84347" providerId="ADAL" clId="{63A87981-D4DF-4CE0-AE2B-E55A7AFC4267}" dt="2024-03-03T15:56:42.615" v="418"/>
          <ac:spMkLst>
            <pc:docMk/>
            <pc:sldMk cId="1542196993" sldId="295"/>
            <ac:spMk id="8" creationId="{C78E969D-1A8D-4D31-8E39-60CF627E8164}"/>
          </ac:spMkLst>
        </pc:spChg>
      </pc:sldChg>
    </pc:docChg>
  </pc:docChgLst>
  <pc:docChgLst>
    <pc:chgData name="Utilizador Convidado" userId="S::urn:spo:anon#03536613bef9b277ada71ec7722dfe612a42cda38b4904c85853c9649cd65a40::" providerId="AD" clId="Web-{C25593CA-A037-A842-B59A-28927FBBAA23}"/>
    <pc:docChg chg="addSld modSld">
      <pc:chgData name="Utilizador Convidado" userId="S::urn:spo:anon#03536613bef9b277ada71ec7722dfe612a42cda38b4904c85853c9649cd65a40::" providerId="AD" clId="Web-{C25593CA-A037-A842-B59A-28927FBBAA23}" dt="2024-03-02T18:37:35.385" v="100" actId="1076"/>
      <pc:docMkLst>
        <pc:docMk/>
      </pc:docMkLst>
      <pc:sldChg chg="addSp delSp modSp">
        <pc:chgData name="Utilizador Convidado" userId="S::urn:spo:anon#03536613bef9b277ada71ec7722dfe612a42cda38b4904c85853c9649cd65a40::" providerId="AD" clId="Web-{C25593CA-A037-A842-B59A-28927FBBAA23}" dt="2024-03-02T17:53:08.842" v="41" actId="1076"/>
        <pc:sldMkLst>
          <pc:docMk/>
          <pc:sldMk cId="1784122044" sldId="278"/>
        </pc:sldMkLst>
        <pc:spChg chg="mod">
          <ac:chgData name="Utilizador Convidado" userId="S::urn:spo:anon#03536613bef9b277ada71ec7722dfe612a42cda38b4904c85853c9649cd65a40::" providerId="AD" clId="Web-{C25593CA-A037-A842-B59A-28927FBBAA23}" dt="2024-03-02T17:46:57.121" v="14" actId="1076"/>
          <ac:spMkLst>
            <pc:docMk/>
            <pc:sldMk cId="1784122044" sldId="278"/>
            <ac:spMk id="2" creationId="{A4157DE8-CC72-45F0-860E-D4B726DC2A35}"/>
          </ac:spMkLst>
        </pc:spChg>
        <pc:spChg chg="del mod">
          <ac:chgData name="Utilizador Convidado" userId="S::urn:spo:anon#03536613bef9b277ada71ec7722dfe612a42cda38b4904c85853c9649cd65a40::" providerId="AD" clId="Web-{C25593CA-A037-A842-B59A-28927FBBAA23}" dt="2024-03-02T17:47:22.903" v="15"/>
          <ac:spMkLst>
            <pc:docMk/>
            <pc:sldMk cId="1784122044" sldId="278"/>
            <ac:spMk id="5" creationId="{2E364739-CB57-7CFC-8D3E-3B0EB80E8980}"/>
          </ac:spMkLst>
        </pc:spChg>
        <pc:picChg chg="add mod ord">
          <ac:chgData name="Utilizador Convidado" userId="S::urn:spo:anon#03536613bef9b277ada71ec7722dfe612a42cda38b4904c85853c9649cd65a40::" providerId="AD" clId="Web-{C25593CA-A037-A842-B59A-28927FBBAA23}" dt="2024-03-02T17:53:08.842" v="41" actId="1076"/>
          <ac:picMkLst>
            <pc:docMk/>
            <pc:sldMk cId="1784122044" sldId="278"/>
            <ac:picMk id="3" creationId="{A2411C4A-7711-9080-EBEF-1432A843BD5E}"/>
          </ac:picMkLst>
        </pc:picChg>
        <pc:picChg chg="add mod">
          <ac:chgData name="Utilizador Convidado" userId="S::urn:spo:anon#03536613bef9b277ada71ec7722dfe612a42cda38b4904c85853c9649cd65a40::" providerId="AD" clId="Web-{C25593CA-A037-A842-B59A-28927FBBAA23}" dt="2024-03-02T17:48:16.046" v="28" actId="1076"/>
          <ac:picMkLst>
            <pc:docMk/>
            <pc:sldMk cId="1784122044" sldId="278"/>
            <ac:picMk id="6" creationId="{A3737857-3D6D-8BA6-253B-5C09CEFAE7CE}"/>
          </ac:picMkLst>
        </pc:picChg>
      </pc:sldChg>
      <pc:sldChg chg="addSp delSp modSp add replId">
        <pc:chgData name="Utilizador Convidado" userId="S::urn:spo:anon#03536613bef9b277ada71ec7722dfe612a42cda38b4904c85853c9649cd65a40::" providerId="AD" clId="Web-{C25593CA-A037-A842-B59A-28927FBBAA23}" dt="2024-03-02T17:54:13.281" v="47" actId="1076"/>
        <pc:sldMkLst>
          <pc:docMk/>
          <pc:sldMk cId="667368589" sldId="279"/>
        </pc:sldMkLst>
        <pc:spChg chg="mod">
          <ac:chgData name="Utilizador Convidado" userId="S::urn:spo:anon#03536613bef9b277ada71ec7722dfe612a42cda38b4904c85853c9649cd65a40::" providerId="AD" clId="Web-{C25593CA-A037-A842-B59A-28927FBBAA23}" dt="2024-03-02T17:51:28.989" v="33" actId="20577"/>
          <ac:spMkLst>
            <pc:docMk/>
            <pc:sldMk cId="667368589" sldId="279"/>
            <ac:spMk id="2" creationId="{A4157DE8-CC72-45F0-860E-D4B726DC2A35}"/>
          </ac:spMkLst>
        </pc:spChg>
        <pc:spChg chg="add del mod">
          <ac:chgData name="Utilizador Convidado" userId="S::urn:spo:anon#03536613bef9b277ada71ec7722dfe612a42cda38b4904c85853c9649cd65a40::" providerId="AD" clId="Web-{C25593CA-A037-A842-B59A-28927FBBAA23}" dt="2024-03-02T17:51:56.418" v="36"/>
          <ac:spMkLst>
            <pc:docMk/>
            <pc:sldMk cId="667368589" sldId="279"/>
            <ac:spMk id="7" creationId="{7684FC5E-3C87-2D27-5246-4ADFC8B2ECA6}"/>
          </ac:spMkLst>
        </pc:spChg>
        <pc:picChg chg="del">
          <ac:chgData name="Utilizador Convidado" userId="S::urn:spo:anon#03536613bef9b277ada71ec7722dfe612a42cda38b4904c85853c9649cd65a40::" providerId="AD" clId="Web-{C25593CA-A037-A842-B59A-28927FBBAA23}" dt="2024-03-02T17:51:32.599" v="35"/>
          <ac:picMkLst>
            <pc:docMk/>
            <pc:sldMk cId="667368589" sldId="279"/>
            <ac:picMk id="3" creationId="{A2411C4A-7711-9080-EBEF-1432A843BD5E}"/>
          </ac:picMkLst>
        </pc:picChg>
        <pc:picChg chg="del">
          <ac:chgData name="Utilizador Convidado" userId="S::urn:spo:anon#03536613bef9b277ada71ec7722dfe612a42cda38b4904c85853c9649cd65a40::" providerId="AD" clId="Web-{C25593CA-A037-A842-B59A-28927FBBAA23}" dt="2024-03-02T17:51:32.583" v="34"/>
          <ac:picMkLst>
            <pc:docMk/>
            <pc:sldMk cId="667368589" sldId="279"/>
            <ac:picMk id="6" creationId="{A3737857-3D6D-8BA6-253B-5C09CEFAE7CE}"/>
          </ac:picMkLst>
        </pc:picChg>
        <pc:picChg chg="add mod ord">
          <ac:chgData name="Utilizador Convidado" userId="S::urn:spo:anon#03536613bef9b277ada71ec7722dfe612a42cda38b4904c85853c9649cd65a40::" providerId="AD" clId="Web-{C25593CA-A037-A842-B59A-28927FBBAA23}" dt="2024-03-02T17:53:16.811" v="42" actId="1076"/>
          <ac:picMkLst>
            <pc:docMk/>
            <pc:sldMk cId="667368589" sldId="279"/>
            <ac:picMk id="8" creationId="{9197FC68-2241-CF87-96BE-7D00627FE930}"/>
          </ac:picMkLst>
        </pc:picChg>
        <pc:picChg chg="add mod">
          <ac:chgData name="Utilizador Convidado" userId="S::urn:spo:anon#03536613bef9b277ada71ec7722dfe612a42cda38b4904c85853c9649cd65a40::" providerId="AD" clId="Web-{C25593CA-A037-A842-B59A-28927FBBAA23}" dt="2024-03-02T17:54:13.281" v="47" actId="1076"/>
          <ac:picMkLst>
            <pc:docMk/>
            <pc:sldMk cId="667368589" sldId="279"/>
            <ac:picMk id="9" creationId="{2F919A28-3C83-2491-C142-364DCE7D3736}"/>
          </ac:picMkLst>
        </pc:picChg>
      </pc:sldChg>
      <pc:sldChg chg="addSp delSp modSp add replId">
        <pc:chgData name="Utilizador Convidado" userId="S::urn:spo:anon#03536613bef9b277ada71ec7722dfe612a42cda38b4904c85853c9649cd65a40::" providerId="AD" clId="Web-{C25593CA-A037-A842-B59A-28927FBBAA23}" dt="2024-03-02T18:11:06.599" v="87" actId="1076"/>
        <pc:sldMkLst>
          <pc:docMk/>
          <pc:sldMk cId="2144147535" sldId="280"/>
        </pc:sldMkLst>
        <pc:spChg chg="mod">
          <ac:chgData name="Utilizador Convidado" userId="S::urn:spo:anon#03536613bef9b277ada71ec7722dfe612a42cda38b4904c85853c9649cd65a40::" providerId="AD" clId="Web-{C25593CA-A037-A842-B59A-28927FBBAA23}" dt="2024-03-02T17:57:15.350" v="64" actId="20577"/>
          <ac:spMkLst>
            <pc:docMk/>
            <pc:sldMk cId="2144147535" sldId="280"/>
            <ac:spMk id="2" creationId="{A4157DE8-CC72-45F0-860E-D4B726DC2A35}"/>
          </ac:spMkLst>
        </pc:spChg>
        <pc:spChg chg="add del mod">
          <ac:chgData name="Utilizador Convidado" userId="S::urn:spo:anon#03536613bef9b277ada71ec7722dfe612a42cda38b4904c85853c9649cd65a40::" providerId="AD" clId="Web-{C25593CA-A037-A842-B59A-28927FBBAA23}" dt="2024-03-02T18:10:18.671" v="75"/>
          <ac:spMkLst>
            <pc:docMk/>
            <pc:sldMk cId="2144147535" sldId="280"/>
            <ac:spMk id="5" creationId="{D73D06A4-F5C0-3C9B-17CE-5B5867CEE4D9}"/>
          </ac:spMkLst>
        </pc:spChg>
        <pc:picChg chg="add del mod ord">
          <ac:chgData name="Utilizador Convidado" userId="S::urn:spo:anon#03536613bef9b277ada71ec7722dfe612a42cda38b4904c85853c9649cd65a40::" providerId="AD" clId="Web-{C25593CA-A037-A842-B59A-28927FBBAA23}" dt="2024-03-02T17:59:25.447" v="74"/>
          <ac:picMkLst>
            <pc:docMk/>
            <pc:sldMk cId="2144147535" sldId="280"/>
            <ac:picMk id="6" creationId="{B5414F2A-E740-F289-55C1-FDE06849E8D7}"/>
          </ac:picMkLst>
        </pc:picChg>
        <pc:picChg chg="add mod ord">
          <ac:chgData name="Utilizador Convidado" userId="S::urn:spo:anon#03536613bef9b277ada71ec7722dfe612a42cda38b4904c85853c9649cd65a40::" providerId="AD" clId="Web-{C25593CA-A037-A842-B59A-28927FBBAA23}" dt="2024-03-02T18:11:06.599" v="87" actId="1076"/>
          <ac:picMkLst>
            <pc:docMk/>
            <pc:sldMk cId="2144147535" sldId="280"/>
            <ac:picMk id="7" creationId="{BEC89C61-F295-B4A9-A9A6-2C860F4BC9ED}"/>
          </ac:picMkLst>
        </pc:picChg>
        <pc:picChg chg="del">
          <ac:chgData name="Utilizador Convidado" userId="S::urn:spo:anon#03536613bef9b277ada71ec7722dfe612a42cda38b4904c85853c9649cd65a40::" providerId="AD" clId="Web-{C25593CA-A037-A842-B59A-28927FBBAA23}" dt="2024-03-02T17:57:16.803" v="66"/>
          <ac:picMkLst>
            <pc:docMk/>
            <pc:sldMk cId="2144147535" sldId="280"/>
            <ac:picMk id="8" creationId="{9197FC68-2241-CF87-96BE-7D00627FE930}"/>
          </ac:picMkLst>
        </pc:picChg>
        <pc:picChg chg="del">
          <ac:chgData name="Utilizador Convidado" userId="S::urn:spo:anon#03536613bef9b277ada71ec7722dfe612a42cda38b4904c85853c9649cd65a40::" providerId="AD" clId="Web-{C25593CA-A037-A842-B59A-28927FBBAA23}" dt="2024-03-02T17:57:16.787" v="65"/>
          <ac:picMkLst>
            <pc:docMk/>
            <pc:sldMk cId="2144147535" sldId="280"/>
            <ac:picMk id="9" creationId="{2F919A28-3C83-2491-C142-364DCE7D3736}"/>
          </ac:picMkLst>
        </pc:picChg>
        <pc:picChg chg="add mod">
          <ac:chgData name="Utilizador Convidado" userId="S::urn:spo:anon#03536613bef9b277ada71ec7722dfe612a42cda38b4904c85853c9649cd65a40::" providerId="AD" clId="Web-{C25593CA-A037-A842-B59A-28927FBBAA23}" dt="2024-03-02T18:10:59.505" v="84" actId="1076"/>
          <ac:picMkLst>
            <pc:docMk/>
            <pc:sldMk cId="2144147535" sldId="280"/>
            <ac:picMk id="10" creationId="{259F694B-3F35-052F-7E37-460FEA830D2E}"/>
          </ac:picMkLst>
        </pc:picChg>
      </pc:sldChg>
      <pc:sldChg chg="modSp addAnim">
        <pc:chgData name="Utilizador Convidado" userId="S::urn:spo:anon#03536613bef9b277ada71ec7722dfe612a42cda38b4904c85853c9649cd65a40::" providerId="AD" clId="Web-{C25593CA-A037-A842-B59A-28927FBBAA23}" dt="2024-03-02T18:37:35.385" v="100" actId="1076"/>
        <pc:sldMkLst>
          <pc:docMk/>
          <pc:sldMk cId="2413954319" sldId="283"/>
        </pc:sldMkLst>
        <pc:spChg chg="mod">
          <ac:chgData name="Utilizador Convidado" userId="S::urn:spo:anon#03536613bef9b277ada71ec7722dfe612a42cda38b4904c85853c9649cd65a40::" providerId="AD" clId="Web-{C25593CA-A037-A842-B59A-28927FBBAA23}" dt="2024-03-02T18:28:12.412" v="94" actId="1076"/>
          <ac:spMkLst>
            <pc:docMk/>
            <pc:sldMk cId="2413954319" sldId="283"/>
            <ac:spMk id="22" creationId="{25F7B9B2-6BEC-40EB-9738-D091E52370E4}"/>
          </ac:spMkLst>
        </pc:spChg>
        <pc:picChg chg="mod">
          <ac:chgData name="Utilizador Convidado" userId="S::urn:spo:anon#03536613bef9b277ada71ec7722dfe612a42cda38b4904c85853c9649cd65a40::" providerId="AD" clId="Web-{C25593CA-A037-A842-B59A-28927FBBAA23}" dt="2024-03-02T18:37:35.385" v="100" actId="1076"/>
          <ac:picMkLst>
            <pc:docMk/>
            <pc:sldMk cId="2413954319" sldId="283"/>
            <ac:picMk id="5" creationId="{4D444D47-9563-40D3-9F04-1D983A4A6B57}"/>
          </ac:picMkLst>
        </pc:picChg>
      </pc:sldChg>
    </pc:docChg>
  </pc:docChgLst>
  <pc:docChgLst>
    <pc:chgData name="João Gaspar" userId="7dec15aa-df9c-4e56-83fb-de5e1da84347" providerId="ADAL" clId="{24EF49C4-5903-4D30-AD74-1626839116B9}"/>
    <pc:docChg chg="undo custSel addSld delSld modSld sldOrd modMainMaster">
      <pc:chgData name="João Gaspar" userId="7dec15aa-df9c-4e56-83fb-de5e1da84347" providerId="ADAL" clId="{24EF49C4-5903-4D30-AD74-1626839116B9}" dt="2024-03-02T18:42:50.240" v="1863" actId="20577"/>
      <pc:docMkLst>
        <pc:docMk/>
      </pc:docMkLst>
      <pc:sldChg chg="addSp delSp modSp mod setBg">
        <pc:chgData name="João Gaspar" userId="7dec15aa-df9c-4e56-83fb-de5e1da84347" providerId="ADAL" clId="{24EF49C4-5903-4D30-AD74-1626839116B9}" dt="2024-03-02T15:39:22.183" v="383" actId="478"/>
        <pc:sldMkLst>
          <pc:docMk/>
          <pc:sldMk cId="470268694" sldId="256"/>
        </pc:sldMkLst>
        <pc:spChg chg="add del mod">
          <ac:chgData name="João Gaspar" userId="7dec15aa-df9c-4e56-83fb-de5e1da84347" providerId="ADAL" clId="{24EF49C4-5903-4D30-AD74-1626839116B9}" dt="2024-03-02T15:39:22.183" v="383" actId="478"/>
          <ac:spMkLst>
            <pc:docMk/>
            <pc:sldMk cId="470268694" sldId="256"/>
            <ac:spMk id="6" creationId="{7D15E272-2862-4C16-AD3C-96A931913B9B}"/>
          </ac:spMkLst>
        </pc:spChg>
      </pc:sldChg>
      <pc:sldChg chg="addSp delSp modSp add mod setBg modNotes">
        <pc:chgData name="João Gaspar" userId="7dec15aa-df9c-4e56-83fb-de5e1da84347" providerId="ADAL" clId="{24EF49C4-5903-4D30-AD74-1626839116B9}" dt="2024-03-02T18:42:34.392" v="1848" actId="20577"/>
        <pc:sldMkLst>
          <pc:docMk/>
          <pc:sldMk cId="0" sldId="257"/>
        </pc:sldMkLst>
        <pc:spChg chg="del">
          <ac:chgData name="João Gaspar" userId="7dec15aa-df9c-4e56-83fb-de5e1da84347" providerId="ADAL" clId="{24EF49C4-5903-4D30-AD74-1626839116B9}" dt="2024-03-02T15:43:29.576" v="444" actId="478"/>
          <ac:spMkLst>
            <pc:docMk/>
            <pc:sldMk cId="0" sldId="257"/>
            <ac:spMk id="2" creationId="{5A2D8C5F-16C5-45D8-BA31-54C550D4191E}"/>
          </ac:spMkLst>
        </pc:spChg>
        <pc:spChg chg="add del mod">
          <ac:chgData name="João Gaspar" userId="7dec15aa-df9c-4e56-83fb-de5e1da84347" providerId="ADAL" clId="{24EF49C4-5903-4D30-AD74-1626839116B9}" dt="2024-03-02T15:46:46.379" v="551" actId="478"/>
          <ac:spMkLst>
            <pc:docMk/>
            <pc:sldMk cId="0" sldId="257"/>
            <ac:spMk id="3" creationId="{9BEFF694-02BF-4B16-800D-1E013B8F84F0}"/>
          </ac:spMkLst>
        </pc:spChg>
        <pc:spChg chg="add del mod">
          <ac:chgData name="João Gaspar" userId="7dec15aa-df9c-4e56-83fb-de5e1da84347" providerId="ADAL" clId="{24EF49C4-5903-4D30-AD74-1626839116B9}" dt="2024-03-02T17:08:15.520" v="906" actId="478"/>
          <ac:spMkLst>
            <pc:docMk/>
            <pc:sldMk cId="0" sldId="257"/>
            <ac:spMk id="17" creationId="{066654F0-DDB2-4AA1-A820-A8A9850CD5C7}"/>
          </ac:spMkLst>
        </pc:spChg>
        <pc:spChg chg="add del mod">
          <ac:chgData name="João Gaspar" userId="7dec15aa-df9c-4e56-83fb-de5e1da84347" providerId="ADAL" clId="{24EF49C4-5903-4D30-AD74-1626839116B9}" dt="2024-03-02T15:47:58.587" v="574" actId="478"/>
          <ac:spMkLst>
            <pc:docMk/>
            <pc:sldMk cId="0" sldId="257"/>
            <ac:spMk id="19" creationId="{288D3968-E571-4C87-8644-6C90A1003FBF}"/>
          </ac:spMkLst>
        </pc:spChg>
        <pc:spChg chg="add mod">
          <ac:chgData name="João Gaspar" userId="7dec15aa-df9c-4e56-83fb-de5e1da84347" providerId="ADAL" clId="{24EF49C4-5903-4D30-AD74-1626839116B9}" dt="2024-03-02T17:08:13.173" v="905" actId="1076"/>
          <ac:spMkLst>
            <pc:docMk/>
            <pc:sldMk cId="0" sldId="257"/>
            <ac:spMk id="20" creationId="{47FD3363-1420-4011-ADD2-CE8B8173952F}"/>
          </ac:spMkLst>
        </pc:spChg>
        <pc:spChg chg="add mod">
          <ac:chgData name="João Gaspar" userId="7dec15aa-df9c-4e56-83fb-de5e1da84347" providerId="ADAL" clId="{24EF49C4-5903-4D30-AD74-1626839116B9}" dt="2024-03-02T18:42:11.107" v="1834" actId="1076"/>
          <ac:spMkLst>
            <pc:docMk/>
            <pc:sldMk cId="0" sldId="257"/>
            <ac:spMk id="21" creationId="{9AF1D85F-7A53-47C3-A172-2DF141FA9C71}"/>
          </ac:spMkLst>
        </pc:spChg>
        <pc:spChg chg="add mod">
          <ac:chgData name="João Gaspar" userId="7dec15aa-df9c-4e56-83fb-de5e1da84347" providerId="ADAL" clId="{24EF49C4-5903-4D30-AD74-1626839116B9}" dt="2024-03-02T18:42:34.392" v="1848" actId="20577"/>
          <ac:spMkLst>
            <pc:docMk/>
            <pc:sldMk cId="0" sldId="257"/>
            <ac:spMk id="22" creationId="{4BEEE5A7-2730-47BE-BC93-65AFA272419D}"/>
          </ac:spMkLst>
        </pc:spChg>
        <pc:spChg chg="mod">
          <ac:chgData name="João Gaspar" userId="7dec15aa-df9c-4e56-83fb-de5e1da84347" providerId="ADAL" clId="{24EF49C4-5903-4D30-AD74-1626839116B9}" dt="2024-03-02T15:42:53.795" v="428" actId="20577"/>
          <ac:spMkLst>
            <pc:docMk/>
            <pc:sldMk cId="0" sldId="257"/>
            <ac:spMk id="149" creationId="{00000000-0000-0000-0000-000000000000}"/>
          </ac:spMkLst>
        </pc:spChg>
        <pc:spChg chg="mod">
          <ac:chgData name="João Gaspar" userId="7dec15aa-df9c-4e56-83fb-de5e1da84347" providerId="ADAL" clId="{24EF49C4-5903-4D30-AD74-1626839116B9}" dt="2024-03-02T15:43:00.804" v="441" actId="14100"/>
          <ac:spMkLst>
            <pc:docMk/>
            <pc:sldMk cId="0" sldId="257"/>
            <ac:spMk id="150" creationId="{00000000-0000-0000-0000-000000000000}"/>
          </ac:spMkLst>
        </pc:spChg>
        <pc:spChg chg="mod">
          <ac:chgData name="João Gaspar" userId="7dec15aa-df9c-4e56-83fb-de5e1da84347" providerId="ADAL" clId="{24EF49C4-5903-4D30-AD74-1626839116B9}" dt="2024-03-02T18:42:26.301" v="1836" actId="1076"/>
          <ac:spMkLst>
            <pc:docMk/>
            <pc:sldMk cId="0" sldId="257"/>
            <ac:spMk id="151" creationId="{00000000-0000-0000-0000-000000000000}"/>
          </ac:spMkLst>
        </pc:spChg>
        <pc:spChg chg="mod">
          <ac:chgData name="João Gaspar" userId="7dec15aa-df9c-4e56-83fb-de5e1da84347" providerId="ADAL" clId="{24EF49C4-5903-4D30-AD74-1626839116B9}" dt="2024-03-02T18:42:30.826" v="1846" actId="20577"/>
          <ac:spMkLst>
            <pc:docMk/>
            <pc:sldMk cId="0" sldId="257"/>
            <ac:spMk id="154" creationId="{00000000-0000-0000-0000-000000000000}"/>
          </ac:spMkLst>
        </pc:spChg>
        <pc:spChg chg="del">
          <ac:chgData name="João Gaspar" userId="7dec15aa-df9c-4e56-83fb-de5e1da84347" providerId="ADAL" clId="{24EF49C4-5903-4D30-AD74-1626839116B9}" dt="2024-03-02T16:50:59.824" v="773" actId="478"/>
          <ac:spMkLst>
            <pc:docMk/>
            <pc:sldMk cId="0" sldId="257"/>
            <ac:spMk id="155" creationId="{00000000-0000-0000-0000-000000000000}"/>
          </ac:spMkLst>
        </pc:spChg>
        <pc:spChg chg="del">
          <ac:chgData name="João Gaspar" userId="7dec15aa-df9c-4e56-83fb-de5e1da84347" providerId="ADAL" clId="{24EF49C4-5903-4D30-AD74-1626839116B9}" dt="2024-03-02T16:50:59.824" v="773" actId="478"/>
          <ac:spMkLst>
            <pc:docMk/>
            <pc:sldMk cId="0" sldId="257"/>
            <ac:spMk id="156" creationId="{00000000-0000-0000-0000-000000000000}"/>
          </ac:spMkLst>
        </pc:spChg>
        <pc:spChg chg="del">
          <ac:chgData name="João Gaspar" userId="7dec15aa-df9c-4e56-83fb-de5e1da84347" providerId="ADAL" clId="{24EF49C4-5903-4D30-AD74-1626839116B9}" dt="2024-03-02T15:43:15.879" v="443" actId="478"/>
          <ac:spMkLst>
            <pc:docMk/>
            <pc:sldMk cId="0" sldId="257"/>
            <ac:spMk id="157" creationId="{00000000-0000-0000-0000-000000000000}"/>
          </ac:spMkLst>
        </pc:spChg>
      </pc:sldChg>
      <pc:sldChg chg="modSp del setBg">
        <pc:chgData name="João Gaspar" userId="7dec15aa-df9c-4e56-83fb-de5e1da84347" providerId="ADAL" clId="{24EF49C4-5903-4D30-AD74-1626839116B9}" dt="2024-02-29T20:01:40.806" v="215" actId="47"/>
        <pc:sldMkLst>
          <pc:docMk/>
          <pc:sldMk cId="830880985" sldId="257"/>
        </pc:sldMkLst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830880985" sldId="257"/>
            <ac:spMk id="2" creationId="{53FF0934-9CA3-FBF0-7707-2E75333555FC}"/>
          </ac:spMkLst>
        </pc:spChg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830880985" sldId="257"/>
            <ac:spMk id="3" creationId="{B12B34BD-A348-8FC0-EF9E-5F12C95689C6}"/>
          </ac:spMkLst>
        </pc:spChg>
      </pc:sldChg>
      <pc:sldChg chg="addSp delSp modSp del mod setBg delDesignElem chgLayout">
        <pc:chgData name="João Gaspar" userId="7dec15aa-df9c-4e56-83fb-de5e1da84347" providerId="ADAL" clId="{24EF49C4-5903-4D30-AD74-1626839116B9}" dt="2024-03-02T18:27:57.716" v="1598" actId="47"/>
        <pc:sldMkLst>
          <pc:docMk/>
          <pc:sldMk cId="3634850504" sldId="258"/>
        </pc:sldMkLst>
        <pc:spChg chg="add del mod ord">
          <ac:chgData name="João Gaspar" userId="7dec15aa-df9c-4e56-83fb-de5e1da84347" providerId="ADAL" clId="{24EF49C4-5903-4D30-AD74-1626839116B9}" dt="2024-02-29T19:54:13.338" v="99" actId="478"/>
          <ac:spMkLst>
            <pc:docMk/>
            <pc:sldMk cId="3634850504" sldId="258"/>
            <ac:spMk id="2" creationId="{6E3A1D81-931E-6A3C-472E-26792097B673}"/>
          </ac:spMkLst>
        </pc:spChg>
        <pc:spChg chg="add del mod">
          <ac:chgData name="João Gaspar" userId="7dec15aa-df9c-4e56-83fb-de5e1da84347" providerId="ADAL" clId="{24EF49C4-5903-4D30-AD74-1626839116B9}" dt="2024-02-29T19:53:05.528" v="53" actId="478"/>
          <ac:spMkLst>
            <pc:docMk/>
            <pc:sldMk cId="3634850504" sldId="258"/>
            <ac:spMk id="4" creationId="{B70C8F35-25C5-41EA-BCED-8AD7C4A1786C}"/>
          </ac:spMkLst>
        </pc:spChg>
        <pc:spChg chg="add del mod">
          <ac:chgData name="João Gaspar" userId="7dec15aa-df9c-4e56-83fb-de5e1da84347" providerId="ADAL" clId="{24EF49C4-5903-4D30-AD74-1626839116B9}" dt="2024-02-29T19:53:44.024" v="69" actId="478"/>
          <ac:spMkLst>
            <pc:docMk/>
            <pc:sldMk cId="3634850504" sldId="258"/>
            <ac:spMk id="6" creationId="{D1381A46-498A-4EB5-8A6F-C9D2D65CDD1B}"/>
          </ac:spMkLst>
        </pc:spChg>
        <pc:spChg chg="add del mod">
          <ac:chgData name="João Gaspar" userId="7dec15aa-df9c-4e56-83fb-de5e1da84347" providerId="ADAL" clId="{24EF49C4-5903-4D30-AD74-1626839116B9}" dt="2024-02-29T19:54:15.198" v="100" actId="478"/>
          <ac:spMkLst>
            <pc:docMk/>
            <pc:sldMk cId="3634850504" sldId="258"/>
            <ac:spMk id="8" creationId="{CAF93573-1C32-4EA8-A4A1-FB7626A33B6C}"/>
          </ac:spMkLst>
        </pc:spChg>
        <pc:spChg chg="add del mod">
          <ac:chgData name="João Gaspar" userId="7dec15aa-df9c-4e56-83fb-de5e1da84347" providerId="ADAL" clId="{24EF49C4-5903-4D30-AD74-1626839116B9}" dt="2024-02-29T19:55:42.167" v="121" actId="478"/>
          <ac:spMkLst>
            <pc:docMk/>
            <pc:sldMk cId="3634850504" sldId="258"/>
            <ac:spMk id="10" creationId="{903DD74D-13F7-47E8-8006-9061FA023078}"/>
          </ac:spMkLst>
        </pc:spChg>
        <pc:spChg chg="add del mod ord">
          <ac:chgData name="João Gaspar" userId="7dec15aa-df9c-4e56-83fb-de5e1da84347" providerId="ADAL" clId="{24EF49C4-5903-4D30-AD74-1626839116B9}" dt="2024-02-29T19:53:24.369" v="63" actId="478"/>
          <ac:spMkLst>
            <pc:docMk/>
            <pc:sldMk cId="3634850504" sldId="258"/>
            <ac:spMk id="12" creationId="{8A9F1AA1-024C-4511-A4DB-777284ACE6B7}"/>
          </ac:spMkLst>
        </pc:spChg>
        <pc:spChg chg="add mod ord">
          <ac:chgData name="João Gaspar" userId="7dec15aa-df9c-4e56-83fb-de5e1da84347" providerId="ADAL" clId="{24EF49C4-5903-4D30-AD74-1626839116B9}" dt="2024-03-02T15:33:44.955" v="325" actId="207"/>
          <ac:spMkLst>
            <pc:docMk/>
            <pc:sldMk cId="3634850504" sldId="258"/>
            <ac:spMk id="15" creationId="{54B5C9E4-F83E-49E3-AB49-C84723AC235F}"/>
          </ac:spMkLst>
        </pc:spChg>
        <pc:spChg chg="add del mod">
          <ac:chgData name="João Gaspar" userId="7dec15aa-df9c-4e56-83fb-de5e1da84347" providerId="ADAL" clId="{24EF49C4-5903-4D30-AD74-1626839116B9}" dt="2024-02-29T19:58:17.827" v="144" actId="478"/>
          <ac:spMkLst>
            <pc:docMk/>
            <pc:sldMk cId="3634850504" sldId="258"/>
            <ac:spMk id="16" creationId="{A88027E6-8A32-403C-82DC-D0A5B417C309}"/>
          </ac:spMkLst>
        </pc:spChg>
        <pc:spChg chg="add del mod">
          <ac:chgData name="João Gaspar" userId="7dec15aa-df9c-4e56-83fb-de5e1da84347" providerId="ADAL" clId="{24EF49C4-5903-4D30-AD74-1626839116B9}" dt="2024-02-29T19:53:43.711" v="68"/>
          <ac:spMkLst>
            <pc:docMk/>
            <pc:sldMk cId="3634850504" sldId="258"/>
            <ac:spMk id="18" creationId="{4067B9FD-1AAF-40F3-99FE-773B038D60F9}"/>
          </ac:spMkLst>
        </pc:spChg>
        <pc:spChg chg="add mod">
          <ac:chgData name="João Gaspar" userId="7dec15aa-df9c-4e56-83fb-de5e1da84347" providerId="ADAL" clId="{24EF49C4-5903-4D30-AD74-1626839116B9}" dt="2024-02-29T19:54:22.424" v="101" actId="207"/>
          <ac:spMkLst>
            <pc:docMk/>
            <pc:sldMk cId="3634850504" sldId="258"/>
            <ac:spMk id="19" creationId="{6E089E6B-720B-41BA-9DA2-DC5956ED35DD}"/>
          </ac:spMkLst>
        </pc:spChg>
        <pc:spChg chg="add del mod">
          <ac:chgData name="João Gaspar" userId="7dec15aa-df9c-4e56-83fb-de5e1da84347" providerId="ADAL" clId="{24EF49C4-5903-4D30-AD74-1626839116B9}" dt="2024-02-29T19:53:55.985" v="94" actId="478"/>
          <ac:spMkLst>
            <pc:docMk/>
            <pc:sldMk cId="3634850504" sldId="258"/>
            <ac:spMk id="20" creationId="{5B45BF88-2693-43E8-A181-18DB5E05373B}"/>
          </ac:spMkLst>
        </pc:spChg>
        <pc:spChg chg="add del mod">
          <ac:chgData name="João Gaspar" userId="7dec15aa-df9c-4e56-83fb-de5e1da84347" providerId="ADAL" clId="{24EF49C4-5903-4D30-AD74-1626839116B9}" dt="2024-02-29T19:53:51.461" v="93" actId="478"/>
          <ac:spMkLst>
            <pc:docMk/>
            <pc:sldMk cId="3634850504" sldId="258"/>
            <ac:spMk id="21" creationId="{C228DB30-63AE-4B61-93F2-BCE86AB8AD09}"/>
          </ac:spMkLst>
        </pc:spChg>
        <pc:spChg chg="add del mod">
          <ac:chgData name="João Gaspar" userId="7dec15aa-df9c-4e56-83fb-de5e1da84347" providerId="ADAL" clId="{24EF49C4-5903-4D30-AD74-1626839116B9}" dt="2024-03-02T15:39:24.212" v="384" actId="478"/>
          <ac:spMkLst>
            <pc:docMk/>
            <pc:sldMk cId="3634850504" sldId="258"/>
            <ac:spMk id="24" creationId="{71B6C00D-F88A-41C7-B27C-2B6C9401E396}"/>
          </ac:spMkLst>
        </pc:spChg>
        <pc:spChg chg="add del mod ord">
          <ac:chgData name="João Gaspar" userId="7dec15aa-df9c-4e56-83fb-de5e1da84347" providerId="ADAL" clId="{24EF49C4-5903-4D30-AD74-1626839116B9}" dt="2024-02-29T19:58:05.029" v="140" actId="478"/>
          <ac:spMkLst>
            <pc:docMk/>
            <pc:sldMk cId="3634850504" sldId="258"/>
            <ac:spMk id="27" creationId="{C4DBAC81-2958-4CF4-B07D-583008F1A864}"/>
          </ac:spMkLst>
        </pc:spChg>
        <pc:spChg chg="add del mod ord">
          <ac:chgData name="João Gaspar" userId="7dec15aa-df9c-4e56-83fb-de5e1da84347" providerId="ADAL" clId="{24EF49C4-5903-4D30-AD74-1626839116B9}" dt="2024-02-29T19:55:40.010" v="120" actId="478"/>
          <ac:spMkLst>
            <pc:docMk/>
            <pc:sldMk cId="3634850504" sldId="258"/>
            <ac:spMk id="31" creationId="{D24206AF-E042-9774-C87A-46446E035F9E}"/>
          </ac:spMkLst>
        </pc:spChg>
        <pc:spChg chg="add del mod">
          <ac:chgData name="João Gaspar" userId="7dec15aa-df9c-4e56-83fb-de5e1da84347" providerId="ADAL" clId="{24EF49C4-5903-4D30-AD74-1626839116B9}" dt="2024-02-29T19:58:49.252" v="152" actId="478"/>
          <ac:spMkLst>
            <pc:docMk/>
            <pc:sldMk cId="3634850504" sldId="258"/>
            <ac:spMk id="35" creationId="{6273EBF6-F761-4CEF-B3D9-76B6D4C650DA}"/>
          </ac:spMkLst>
        </pc:spChg>
        <pc:spChg chg="add del">
          <ac:chgData name="João Gaspar" userId="7dec15aa-df9c-4e56-83fb-de5e1da84347" providerId="ADAL" clId="{24EF49C4-5903-4D30-AD74-1626839116B9}" dt="2024-02-29T19:49:32.554" v="10" actId="26606"/>
          <ac:spMkLst>
            <pc:docMk/>
            <pc:sldMk cId="3634850504" sldId="258"/>
            <ac:spMk id="36" creationId="{B95B9BA8-1D69-4796-85F5-B6D0BD52354B}"/>
          </ac:spMkLst>
        </pc:spChg>
        <pc:spChg chg="add mod">
          <ac:chgData name="João Gaspar" userId="7dec15aa-df9c-4e56-83fb-de5e1da84347" providerId="ADAL" clId="{24EF49C4-5903-4D30-AD74-1626839116B9}" dt="2024-02-29T20:00:43.264" v="192" actId="20577"/>
          <ac:spMkLst>
            <pc:docMk/>
            <pc:sldMk cId="3634850504" sldId="258"/>
            <ac:spMk id="37" creationId="{717D0503-33C9-4253-8EA1-5DE029D771BE}"/>
          </ac:spMkLst>
        </pc:spChg>
        <pc:spChg chg="add del">
          <ac:chgData name="João Gaspar" userId="7dec15aa-df9c-4e56-83fb-de5e1da84347" providerId="ADAL" clId="{24EF49C4-5903-4D30-AD74-1626839116B9}" dt="2024-02-29T19:49:33.837" v="12" actId="26606"/>
          <ac:spMkLst>
            <pc:docMk/>
            <pc:sldMk cId="3634850504" sldId="258"/>
            <ac:spMk id="39" creationId="{0B9EE3F3-89B7-43C3-8651-C4C96830993D}"/>
          </ac:spMkLst>
        </pc:spChg>
        <pc:spChg chg="add del">
          <ac:chgData name="João Gaspar" userId="7dec15aa-df9c-4e56-83fb-de5e1da84347" providerId="ADAL" clId="{24EF49C4-5903-4D30-AD74-1626839116B9}" dt="2024-02-29T19:49:33.837" v="12" actId="26606"/>
          <ac:spMkLst>
            <pc:docMk/>
            <pc:sldMk cId="3634850504" sldId="258"/>
            <ac:spMk id="41" creationId="{33AE4636-AEEC-45D6-84D4-7AC2DA48ECF8}"/>
          </ac:spMkLst>
        </pc:spChg>
        <pc:spChg chg="add del">
          <ac:chgData name="João Gaspar" userId="7dec15aa-df9c-4e56-83fb-de5e1da84347" providerId="ADAL" clId="{24EF49C4-5903-4D30-AD74-1626839116B9}" dt="2024-02-29T19:49:33.837" v="12" actId="26606"/>
          <ac:spMkLst>
            <pc:docMk/>
            <pc:sldMk cId="3634850504" sldId="258"/>
            <ac:spMk id="43" creationId="{8D9CE0F4-2EB2-4F1F-8AAC-DB3571D9FE10}"/>
          </ac:spMkLst>
        </pc:spChg>
        <pc:grpChg chg="add del">
          <ac:chgData name="João Gaspar" userId="7dec15aa-df9c-4e56-83fb-de5e1da84347" providerId="ADAL" clId="{24EF49C4-5903-4D30-AD74-1626839116B9}" dt="2024-02-29T19:50:49.633" v="23" actId="700"/>
          <ac:grpSpMkLst>
            <pc:docMk/>
            <pc:sldMk cId="3634850504" sldId="258"/>
            <ac:grpSpMk id="32" creationId="{6258F736-B256-8039-9DC6-F4E49A5C5AD5}"/>
          </ac:grpSpMkLst>
        </pc:grpChg>
        <pc:graphicFrameChg chg="add del modGraphic">
          <ac:chgData name="João Gaspar" userId="7dec15aa-df9c-4e56-83fb-de5e1da84347" providerId="ADAL" clId="{24EF49C4-5903-4D30-AD74-1626839116B9}" dt="2024-02-29T19:58:33.476" v="148" actId="27309"/>
          <ac:graphicFrameMkLst>
            <pc:docMk/>
            <pc:sldMk cId="3634850504" sldId="258"/>
            <ac:graphicFrameMk id="22" creationId="{4AFB9930-EAE1-4E02-9613-57521D473AB1}"/>
          </ac:graphicFrameMkLst>
        </pc:graphicFrameChg>
        <pc:graphicFrameChg chg="add del modGraphic">
          <ac:chgData name="João Gaspar" userId="7dec15aa-df9c-4e56-83fb-de5e1da84347" providerId="ADAL" clId="{24EF49C4-5903-4D30-AD74-1626839116B9}" dt="2024-02-29T19:58:38.787" v="150" actId="478"/>
          <ac:graphicFrameMkLst>
            <pc:docMk/>
            <pc:sldMk cId="3634850504" sldId="258"/>
            <ac:graphicFrameMk id="25" creationId="{FEE373F3-058E-4B90-A53D-918B7F489A67}"/>
          </ac:graphicFrameMkLst>
        </pc:graphicFrameChg>
        <pc:picChg chg="mod modCrop">
          <ac:chgData name="João Gaspar" userId="7dec15aa-df9c-4e56-83fb-de5e1da84347" providerId="ADAL" clId="{24EF49C4-5903-4D30-AD74-1626839116B9}" dt="2024-02-29T19:59:36.921" v="162" actId="1076"/>
          <ac:picMkLst>
            <pc:docMk/>
            <pc:sldMk cId="3634850504" sldId="258"/>
            <ac:picMk id="11" creationId="{E5AB8DE7-1887-C7E1-EBD6-2D273E61079A}"/>
          </ac:picMkLst>
        </pc:picChg>
        <pc:picChg chg="add del mod">
          <ac:chgData name="João Gaspar" userId="7dec15aa-df9c-4e56-83fb-de5e1da84347" providerId="ADAL" clId="{24EF49C4-5903-4D30-AD74-1626839116B9}" dt="2024-02-29T19:57:59.563" v="139" actId="478"/>
          <ac:picMkLst>
            <pc:docMk/>
            <pc:sldMk cId="3634850504" sldId="258"/>
            <ac:picMk id="14" creationId="{5A39C7D3-A7DA-40E6-B438-D7C8E0952D7A}"/>
          </ac:picMkLst>
        </pc:picChg>
      </pc:sldChg>
      <pc:sldChg chg="addSp delSp modSp del mod setBg delDesignElem">
        <pc:chgData name="João Gaspar" userId="7dec15aa-df9c-4e56-83fb-de5e1da84347" providerId="ADAL" clId="{24EF49C4-5903-4D30-AD74-1626839116B9}" dt="2024-02-29T20:01:30.758" v="213" actId="47"/>
        <pc:sldMkLst>
          <pc:docMk/>
          <pc:sldMk cId="2777404623" sldId="259"/>
        </pc:sldMkLst>
        <pc:spChg chg="mo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2" creationId="{49D76202-99ED-98CC-2075-FCBBA176F7A5}"/>
          </ac:spMkLst>
        </pc:spChg>
        <pc:spChg chg="ad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17" creationId="{3773423D-8A15-D00D-EC31-C20ECFD2C858}"/>
          </ac:spMkLst>
        </pc:spChg>
        <pc:spChg chg="ad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20" creationId="{5116E49A-CA4D-4983-969D-19FE3C55F387}"/>
          </ac:spMkLst>
        </pc:spChg>
        <pc:spChg chg="ad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22" creationId="{57F6BDD4-E066-4008-8011-6CC31AEB4556}"/>
          </ac:spMkLst>
        </pc:spChg>
        <pc:spChg chg="ad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24" creationId="{2711A8FB-68FC-45FC-B01E-38F809E2D439}"/>
          </ac:spMkLst>
        </pc:spChg>
        <pc:spChg chg="ad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26" creationId="{281E2DF8-F6D8-4E5C-B76E-E082FD8C1FBD}"/>
          </ac:spMkLst>
        </pc:spChg>
        <pc:grpChg chg="add del">
          <ac:chgData name="João Gaspar" userId="7dec15aa-df9c-4e56-83fb-de5e1da84347" providerId="ADAL" clId="{24EF49C4-5903-4D30-AD74-1626839116B9}" dt="2024-02-29T19:49:45.135" v="13" actId="26606"/>
          <ac:grpSpMkLst>
            <pc:docMk/>
            <pc:sldMk cId="2777404623" sldId="259"/>
            <ac:grpSpMk id="11" creationId="{5EC81CC9-EAC3-3907-9268-3A583E3B6356}"/>
          </ac:grpSpMkLst>
        </pc:grpChg>
        <pc:picChg chg="mod">
          <ac:chgData name="João Gaspar" userId="7dec15aa-df9c-4e56-83fb-de5e1da84347" providerId="ADAL" clId="{24EF49C4-5903-4D30-AD74-1626839116B9}" dt="2024-02-29T19:49:45.135" v="13" actId="26606"/>
          <ac:picMkLst>
            <pc:docMk/>
            <pc:sldMk cId="2777404623" sldId="259"/>
            <ac:picMk id="5" creationId="{B0919409-4EBC-1A0D-279D-9B93CFEA37AF}"/>
          </ac:picMkLst>
        </pc:picChg>
      </pc:sldChg>
      <pc:sldChg chg="modSp del">
        <pc:chgData name="João Gaspar" userId="7dec15aa-df9c-4e56-83fb-de5e1da84347" providerId="ADAL" clId="{24EF49C4-5903-4D30-AD74-1626839116B9}" dt="2024-02-29T20:02:21.858" v="237" actId="47"/>
        <pc:sldMkLst>
          <pc:docMk/>
          <pc:sldMk cId="287618326" sldId="260"/>
        </pc:sldMkLst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287618326" sldId="260"/>
            <ac:spMk id="2" creationId="{0EE45DDA-1BF2-CDE5-C0E6-B4B15CDFE17B}"/>
          </ac:spMkLst>
        </pc:spChg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287618326" sldId="260"/>
            <ac:spMk id="3" creationId="{207E80D0-60C5-0C17-8A3C-F6F359EB653D}"/>
          </ac:spMkLst>
        </pc:spChg>
      </pc:sldChg>
      <pc:sldChg chg="modSp del">
        <pc:chgData name="João Gaspar" userId="7dec15aa-df9c-4e56-83fb-de5e1da84347" providerId="ADAL" clId="{24EF49C4-5903-4D30-AD74-1626839116B9}" dt="2024-02-29T20:02:30.691" v="248" actId="47"/>
        <pc:sldMkLst>
          <pc:docMk/>
          <pc:sldMk cId="2276559086" sldId="261"/>
        </pc:sldMkLst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2276559086" sldId="261"/>
            <ac:spMk id="2" creationId="{3B6801CC-0CA4-974F-3067-E693B2A83AD2}"/>
          </ac:spMkLst>
        </pc:spChg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2276559086" sldId="261"/>
            <ac:spMk id="3" creationId="{097C00DE-08CF-6D18-3A52-6BB64A48BA61}"/>
          </ac:spMkLst>
        </pc:spChg>
      </pc:sldChg>
      <pc:sldChg chg="modSp del">
        <pc:chgData name="João Gaspar" userId="7dec15aa-df9c-4e56-83fb-de5e1da84347" providerId="ADAL" clId="{24EF49C4-5903-4D30-AD74-1626839116B9}" dt="2024-02-29T20:02:44.369" v="262" actId="47"/>
        <pc:sldMkLst>
          <pc:docMk/>
          <pc:sldMk cId="38054036" sldId="262"/>
        </pc:sldMkLst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38054036" sldId="262"/>
            <ac:spMk id="2" creationId="{F35414C6-6B77-2B5F-2E99-188ABB92E23A}"/>
          </ac:spMkLst>
        </pc:spChg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38054036" sldId="262"/>
            <ac:spMk id="3" creationId="{559BB20D-9900-CDB0-09D3-506E5210181E}"/>
          </ac:spMkLst>
        </pc:spChg>
      </pc:sldChg>
      <pc:sldChg chg="addSp delSp modSp del mod setBg modClrScheme delDesignElem chgLayout">
        <pc:chgData name="João Gaspar" userId="7dec15aa-df9c-4e56-83fb-de5e1da84347" providerId="ADAL" clId="{24EF49C4-5903-4D30-AD74-1626839116B9}" dt="2024-03-02T18:35:15.886" v="1731" actId="47"/>
        <pc:sldMkLst>
          <pc:docMk/>
          <pc:sldMk cId="1380869572" sldId="263"/>
        </pc:sldMkLst>
        <pc:spChg chg="mod ord">
          <ac:chgData name="João Gaspar" userId="7dec15aa-df9c-4e56-83fb-de5e1da84347" providerId="ADAL" clId="{24EF49C4-5903-4D30-AD74-1626839116B9}" dt="2024-02-29T19:54:27.179" v="102" actId="207"/>
          <ac:spMkLst>
            <pc:docMk/>
            <pc:sldMk cId="1380869572" sldId="263"/>
            <ac:spMk id="2" creationId="{05C79344-3245-EB0D-3E52-7FCB0E49EE9B}"/>
          </ac:spMkLst>
        </pc:spChg>
        <pc:spChg chg="add mod">
          <ac:chgData name="João Gaspar" userId="7dec15aa-df9c-4e56-83fb-de5e1da84347" providerId="ADAL" clId="{24EF49C4-5903-4D30-AD74-1626839116B9}" dt="2024-02-29T19:51:16.311" v="26" actId="208"/>
          <ac:spMkLst>
            <pc:docMk/>
            <pc:sldMk cId="1380869572" sldId="263"/>
            <ac:spMk id="3" creationId="{1AB24903-0FDE-44C9-97DF-03CBA08FE740}"/>
          </ac:spMkLst>
        </pc:spChg>
        <pc:spChg chg="add del mod">
          <ac:chgData name="João Gaspar" userId="7dec15aa-df9c-4e56-83fb-de5e1da84347" providerId="ADAL" clId="{24EF49C4-5903-4D30-AD74-1626839116B9}" dt="2024-02-29T19:57:14.244" v="131" actId="478"/>
          <ac:spMkLst>
            <pc:docMk/>
            <pc:sldMk cId="1380869572" sldId="263"/>
            <ac:spMk id="4" creationId="{51A0A454-48DF-4F19-8460-B3945370AA5D}"/>
          </ac:spMkLst>
        </pc:spChg>
        <pc:spChg chg="add del mod">
          <ac:chgData name="João Gaspar" userId="7dec15aa-df9c-4e56-83fb-de5e1da84347" providerId="ADAL" clId="{24EF49C4-5903-4D30-AD74-1626839116B9}" dt="2024-02-29T19:53:20.329" v="61" actId="478"/>
          <ac:spMkLst>
            <pc:docMk/>
            <pc:sldMk cId="1380869572" sldId="263"/>
            <ac:spMk id="8" creationId="{078F1C6B-4741-4D29-A4D8-1701522DB675}"/>
          </ac:spMkLst>
        </pc:spChg>
        <pc:spChg chg="add del mod">
          <ac:chgData name="João Gaspar" userId="7dec15aa-df9c-4e56-83fb-de5e1da84347" providerId="ADAL" clId="{24EF49C4-5903-4D30-AD74-1626839116B9}" dt="2024-02-29T19:55:15.474" v="110" actId="478"/>
          <ac:spMkLst>
            <pc:docMk/>
            <pc:sldMk cId="1380869572" sldId="263"/>
            <ac:spMk id="9" creationId="{18703510-174B-43B7-8FA3-B1C2D39283CD}"/>
          </ac:spMkLst>
        </pc:spChg>
        <pc:spChg chg="add del mod">
          <ac:chgData name="João Gaspar" userId="7dec15aa-df9c-4e56-83fb-de5e1da84347" providerId="ADAL" clId="{24EF49C4-5903-4D30-AD74-1626839116B9}" dt="2024-02-29T19:55:27.083" v="115" actId="478"/>
          <ac:spMkLst>
            <pc:docMk/>
            <pc:sldMk cId="1380869572" sldId="263"/>
            <ac:spMk id="10" creationId="{BF4BDA23-2D4D-446A-BE78-51D5FDB7C90F}"/>
          </ac:spMkLst>
        </pc:spChg>
        <pc:spChg chg="add del mod">
          <ac:chgData name="João Gaspar" userId="7dec15aa-df9c-4e56-83fb-de5e1da84347" providerId="ADAL" clId="{24EF49C4-5903-4D30-AD74-1626839116B9}" dt="2024-02-29T19:55:32.795" v="118" actId="478"/>
          <ac:spMkLst>
            <pc:docMk/>
            <pc:sldMk cId="1380869572" sldId="263"/>
            <ac:spMk id="11" creationId="{8F68E325-6726-439E-97A0-7B88A3EC5C09}"/>
          </ac:spMkLst>
        </pc:spChg>
        <pc:spChg chg="add mod">
          <ac:chgData name="João Gaspar" userId="7dec15aa-df9c-4e56-83fb-de5e1da84347" providerId="ADAL" clId="{24EF49C4-5903-4D30-AD74-1626839116B9}" dt="2024-02-29T19:58:19.833" v="145"/>
          <ac:spMkLst>
            <pc:docMk/>
            <pc:sldMk cId="1380869572" sldId="263"/>
            <ac:spMk id="13" creationId="{B2A80BE8-8FF1-4263-8316-49859811FABC}"/>
          </ac:spMkLst>
        </pc:spChg>
        <pc:spChg chg="add mod ord">
          <ac:chgData name="João Gaspar" userId="7dec15aa-df9c-4e56-83fb-de5e1da84347" providerId="ADAL" clId="{24EF49C4-5903-4D30-AD74-1626839116B9}" dt="2024-02-29T19:59:20.285" v="159" actId="170"/>
          <ac:spMkLst>
            <pc:docMk/>
            <pc:sldMk cId="1380869572" sldId="263"/>
            <ac:spMk id="14" creationId="{B1AE1F02-6261-456C-B29C-86EAA0A4850B}"/>
          </ac:spMkLst>
        </pc:spChg>
        <pc:spChg chg="mod ord">
          <ac:chgData name="João Gaspar" userId="7dec15aa-df9c-4e56-83fb-de5e1da84347" providerId="ADAL" clId="{24EF49C4-5903-4D30-AD74-1626839116B9}" dt="2024-02-29T19:50:35.905" v="22" actId="700"/>
          <ac:spMkLst>
            <pc:docMk/>
            <pc:sldMk cId="1380869572" sldId="263"/>
            <ac:spMk id="137" creationId="{3D53D86E-0DFC-DC6C-A111-4FDD615D3C98}"/>
          </ac:spMkLst>
        </pc:spChg>
        <pc:spChg chg="add del">
          <ac:chgData name="João Gaspar" userId="7dec15aa-df9c-4e56-83fb-de5e1da84347" providerId="ADAL" clId="{24EF49C4-5903-4D30-AD74-1626839116B9}" dt="2024-02-29T19:50:35.905" v="22" actId="700"/>
          <ac:spMkLst>
            <pc:docMk/>
            <pc:sldMk cId="1380869572" sldId="263"/>
            <ac:spMk id="168" creationId="{70DFC902-7D23-471A-B557-B6B6917D7A0D}"/>
          </ac:spMkLst>
        </pc:spChg>
        <pc:spChg chg="add del">
          <ac:chgData name="João Gaspar" userId="7dec15aa-df9c-4e56-83fb-de5e1da84347" providerId="ADAL" clId="{24EF49C4-5903-4D30-AD74-1626839116B9}" dt="2024-02-29T19:50:35.905" v="22" actId="700"/>
          <ac:spMkLst>
            <pc:docMk/>
            <pc:sldMk cId="1380869572" sldId="263"/>
            <ac:spMk id="170" creationId="{A55D5633-D557-4DCA-982C-FF36EB7A1C00}"/>
          </ac:spMkLst>
        </pc:spChg>
        <pc:spChg chg="add del">
          <ac:chgData name="João Gaspar" userId="7dec15aa-df9c-4e56-83fb-de5e1da84347" providerId="ADAL" clId="{24EF49C4-5903-4D30-AD74-1626839116B9}" dt="2024-02-29T19:50:35.905" v="22" actId="700"/>
          <ac:spMkLst>
            <pc:docMk/>
            <pc:sldMk cId="1380869572" sldId="263"/>
            <ac:spMk id="172" creationId="{450D3AD2-FA80-415F-A9CE-54D884561CD7}"/>
          </ac:spMkLst>
        </pc:spChg>
      </pc:sldChg>
      <pc:sldChg chg="new del">
        <pc:chgData name="João Gaspar" userId="7dec15aa-df9c-4e56-83fb-de5e1da84347" providerId="ADAL" clId="{24EF49C4-5903-4D30-AD74-1626839116B9}" dt="2024-02-29T19:50:22.400" v="15" actId="47"/>
        <pc:sldMkLst>
          <pc:docMk/>
          <pc:sldMk cId="271582297" sldId="264"/>
        </pc:sldMkLst>
      </pc:sldChg>
      <pc:sldChg chg="delSp add del setBg delDesignElem">
        <pc:chgData name="João Gaspar" userId="7dec15aa-df9c-4e56-83fb-de5e1da84347" providerId="ADAL" clId="{24EF49C4-5903-4D30-AD74-1626839116B9}" dt="2024-02-29T20:02:48.646" v="263" actId="47"/>
        <pc:sldMkLst>
          <pc:docMk/>
          <pc:sldMk cId="2081797567" sldId="264"/>
        </pc:sldMkLst>
        <pc:spChg chg="del">
          <ac:chgData name="João Gaspar" userId="7dec15aa-df9c-4e56-83fb-de5e1da84347" providerId="ADAL" clId="{24EF49C4-5903-4D30-AD74-1626839116B9}" dt="2024-02-29T19:50:23.746" v="17"/>
          <ac:spMkLst>
            <pc:docMk/>
            <pc:sldMk cId="2081797567" sldId="264"/>
            <ac:spMk id="168" creationId="{70DFC902-7D23-471A-B557-B6B6917D7A0D}"/>
          </ac:spMkLst>
        </pc:spChg>
        <pc:spChg chg="del">
          <ac:chgData name="João Gaspar" userId="7dec15aa-df9c-4e56-83fb-de5e1da84347" providerId="ADAL" clId="{24EF49C4-5903-4D30-AD74-1626839116B9}" dt="2024-02-29T19:50:23.746" v="17"/>
          <ac:spMkLst>
            <pc:docMk/>
            <pc:sldMk cId="2081797567" sldId="264"/>
            <ac:spMk id="170" creationId="{A55D5633-D557-4DCA-982C-FF36EB7A1C00}"/>
          </ac:spMkLst>
        </pc:spChg>
        <pc:spChg chg="del">
          <ac:chgData name="João Gaspar" userId="7dec15aa-df9c-4e56-83fb-de5e1da84347" providerId="ADAL" clId="{24EF49C4-5903-4D30-AD74-1626839116B9}" dt="2024-02-29T19:50:23.746" v="17"/>
          <ac:spMkLst>
            <pc:docMk/>
            <pc:sldMk cId="2081797567" sldId="264"/>
            <ac:spMk id="172" creationId="{450D3AD2-FA80-415F-A9CE-54D884561CD7}"/>
          </ac:spMkLst>
        </pc:spChg>
      </pc:sldChg>
      <pc:sldChg chg="delSp add del setBg delDesignElem">
        <pc:chgData name="João Gaspar" userId="7dec15aa-df9c-4e56-83fb-de5e1da84347" providerId="ADAL" clId="{24EF49C4-5903-4D30-AD74-1626839116B9}" dt="2024-02-29T19:48:51.135" v="3" actId="47"/>
        <pc:sldMkLst>
          <pc:docMk/>
          <pc:sldMk cId="4260001427" sldId="264"/>
        </pc:sldMkLst>
        <pc:spChg chg="del">
          <ac:chgData name="João Gaspar" userId="7dec15aa-df9c-4e56-83fb-de5e1da84347" providerId="ADAL" clId="{24EF49C4-5903-4D30-AD74-1626839116B9}" dt="2024-02-29T19:48:39.322" v="2"/>
          <ac:spMkLst>
            <pc:docMk/>
            <pc:sldMk cId="4260001427" sldId="264"/>
            <ac:spMk id="168" creationId="{70DFC902-7D23-471A-B557-B6B6917D7A0D}"/>
          </ac:spMkLst>
        </pc:spChg>
        <pc:spChg chg="del">
          <ac:chgData name="João Gaspar" userId="7dec15aa-df9c-4e56-83fb-de5e1da84347" providerId="ADAL" clId="{24EF49C4-5903-4D30-AD74-1626839116B9}" dt="2024-02-29T19:48:39.322" v="2"/>
          <ac:spMkLst>
            <pc:docMk/>
            <pc:sldMk cId="4260001427" sldId="264"/>
            <ac:spMk id="170" creationId="{A55D5633-D557-4DCA-982C-FF36EB7A1C00}"/>
          </ac:spMkLst>
        </pc:spChg>
        <pc:spChg chg="del">
          <ac:chgData name="João Gaspar" userId="7dec15aa-df9c-4e56-83fb-de5e1da84347" providerId="ADAL" clId="{24EF49C4-5903-4D30-AD74-1626839116B9}" dt="2024-02-29T19:48:39.322" v="2"/>
          <ac:spMkLst>
            <pc:docMk/>
            <pc:sldMk cId="4260001427" sldId="264"/>
            <ac:spMk id="172" creationId="{450D3AD2-FA80-415F-A9CE-54D884561CD7}"/>
          </ac:spMkLst>
        </pc:spChg>
      </pc:sldChg>
      <pc:sldChg chg="addSp delSp modSp add del mod">
        <pc:chgData name="João Gaspar" userId="7dec15aa-df9c-4e56-83fb-de5e1da84347" providerId="ADAL" clId="{24EF49C4-5903-4D30-AD74-1626839116B9}" dt="2024-03-02T18:27:59.369" v="1599" actId="47"/>
        <pc:sldMkLst>
          <pc:docMk/>
          <pc:sldMk cId="1718848826" sldId="265"/>
        </pc:sldMkLst>
        <pc:spChg chg="mod">
          <ac:chgData name="João Gaspar" userId="7dec15aa-df9c-4e56-83fb-de5e1da84347" providerId="ADAL" clId="{24EF49C4-5903-4D30-AD74-1626839116B9}" dt="2024-02-29T20:01:03.773" v="202" actId="20577"/>
          <ac:spMkLst>
            <pc:docMk/>
            <pc:sldMk cId="1718848826" sldId="265"/>
            <ac:spMk id="19" creationId="{6E089E6B-720B-41BA-9DA2-DC5956ED35DD}"/>
          </ac:spMkLst>
        </pc:spChg>
        <pc:spChg chg="mod">
          <ac:chgData name="João Gaspar" userId="7dec15aa-df9c-4e56-83fb-de5e1da84347" providerId="ADAL" clId="{24EF49C4-5903-4D30-AD74-1626839116B9}" dt="2024-02-29T20:01:28.383" v="212" actId="14100"/>
          <ac:spMkLst>
            <pc:docMk/>
            <pc:sldMk cId="1718848826" sldId="265"/>
            <ac:spMk id="37" creationId="{717D0503-33C9-4253-8EA1-5DE029D771BE}"/>
          </ac:spMkLst>
        </pc:spChg>
        <pc:picChg chg="add mod">
          <ac:chgData name="João Gaspar" userId="7dec15aa-df9c-4e56-83fb-de5e1da84347" providerId="ADAL" clId="{24EF49C4-5903-4D30-AD74-1626839116B9}" dt="2024-02-29T20:01:20.145" v="211" actId="1076"/>
          <ac:picMkLst>
            <pc:docMk/>
            <pc:sldMk cId="1718848826" sldId="265"/>
            <ac:picMk id="7" creationId="{5D09C01C-4A9D-4D15-906F-EED3B7D59274}"/>
          </ac:picMkLst>
        </pc:picChg>
        <pc:picChg chg="del">
          <ac:chgData name="João Gaspar" userId="7dec15aa-df9c-4e56-83fb-de5e1da84347" providerId="ADAL" clId="{24EF49C4-5903-4D30-AD74-1626839116B9}" dt="2024-02-29T20:01:10.794" v="209" actId="478"/>
          <ac:picMkLst>
            <pc:docMk/>
            <pc:sldMk cId="1718848826" sldId="265"/>
            <ac:picMk id="11" creationId="{E5AB8DE7-1887-C7E1-EBD6-2D273E61079A}"/>
          </ac:picMkLst>
        </pc:picChg>
      </pc:sldChg>
      <pc:sldChg chg="add del">
        <pc:chgData name="João Gaspar" userId="7dec15aa-df9c-4e56-83fb-de5e1da84347" providerId="ADAL" clId="{24EF49C4-5903-4D30-AD74-1626839116B9}" dt="2024-02-29T20:00:50.272" v="194"/>
        <pc:sldMkLst>
          <pc:docMk/>
          <pc:sldMk cId="1857264520" sldId="265"/>
        </pc:sldMkLst>
      </pc:sldChg>
      <pc:sldChg chg="modSp add del mod">
        <pc:chgData name="João Gaspar" userId="7dec15aa-df9c-4e56-83fb-de5e1da84347" providerId="ADAL" clId="{24EF49C4-5903-4D30-AD74-1626839116B9}" dt="2024-02-29T20:02:03.774" v="224" actId="47"/>
        <pc:sldMkLst>
          <pc:docMk/>
          <pc:sldMk cId="3002378640" sldId="266"/>
        </pc:sldMkLst>
        <pc:spChg chg="mod">
          <ac:chgData name="João Gaspar" userId="7dec15aa-df9c-4e56-83fb-de5e1da84347" providerId="ADAL" clId="{24EF49C4-5903-4D30-AD74-1626839116B9}" dt="2024-02-29T20:02:00.865" v="223" actId="20577"/>
          <ac:spMkLst>
            <pc:docMk/>
            <pc:sldMk cId="3002378640" sldId="266"/>
            <ac:spMk id="19" creationId="{6E089E6B-720B-41BA-9DA2-DC5956ED35DD}"/>
          </ac:spMkLst>
        </pc:spChg>
      </pc:sldChg>
      <pc:sldChg chg="addSp delSp modSp add del mod">
        <pc:chgData name="João Gaspar" userId="7dec15aa-df9c-4e56-83fb-de5e1da84347" providerId="ADAL" clId="{24EF49C4-5903-4D30-AD74-1626839116B9}" dt="2024-03-02T15:33:52.131" v="337" actId="47"/>
        <pc:sldMkLst>
          <pc:docMk/>
          <pc:sldMk cId="3067555617" sldId="267"/>
        </pc:sldMkLst>
        <pc:spChg chg="add del mod">
          <ac:chgData name="João Gaspar" userId="7dec15aa-df9c-4e56-83fb-de5e1da84347" providerId="ADAL" clId="{24EF49C4-5903-4D30-AD74-1626839116B9}" dt="2024-03-02T15:33:44.186" v="322" actId="478"/>
          <ac:spMkLst>
            <pc:docMk/>
            <pc:sldMk cId="3067555617" sldId="267"/>
            <ac:spMk id="3" creationId="{F40F88BA-FB20-4842-B423-6A876657553E}"/>
          </ac:spMkLst>
        </pc:spChg>
        <pc:spChg chg="add del mod">
          <ac:chgData name="João Gaspar" userId="7dec15aa-df9c-4e56-83fb-de5e1da84347" providerId="ADAL" clId="{24EF49C4-5903-4D30-AD74-1626839116B9}" dt="2024-03-02T15:33:44.875" v="324" actId="1076"/>
          <ac:spMkLst>
            <pc:docMk/>
            <pc:sldMk cId="3067555617" sldId="267"/>
            <ac:spMk id="6" creationId="{7B0D4952-B7D4-4A2D-9723-4EB28D31A508}"/>
          </ac:spMkLst>
        </pc:spChg>
        <pc:spChg chg="add del mod">
          <ac:chgData name="João Gaspar" userId="7dec15aa-df9c-4e56-83fb-de5e1da84347" providerId="ADAL" clId="{24EF49C4-5903-4D30-AD74-1626839116B9}" dt="2024-03-02T15:33:45.046" v="329"/>
          <ac:spMkLst>
            <pc:docMk/>
            <pc:sldMk cId="3067555617" sldId="267"/>
            <ac:spMk id="7" creationId="{B6FC4D74-8AD3-40C2-91F9-FCA5940ECE47}"/>
          </ac:spMkLst>
        </pc:spChg>
        <pc:spChg chg="add del mod">
          <ac:chgData name="João Gaspar" userId="7dec15aa-df9c-4e56-83fb-de5e1da84347" providerId="ADAL" clId="{24EF49C4-5903-4D30-AD74-1626839116B9}" dt="2024-03-02T15:33:44.993" v="327" actId="207"/>
          <ac:spMkLst>
            <pc:docMk/>
            <pc:sldMk cId="3067555617" sldId="267"/>
            <ac:spMk id="15" creationId="{54B5C9E4-F83E-49E3-AB49-C84723AC235F}"/>
          </ac:spMkLst>
        </pc:spChg>
        <pc:spChg chg="add del mod">
          <ac:chgData name="João Gaspar" userId="7dec15aa-df9c-4e56-83fb-de5e1da84347" providerId="ADAL" clId="{24EF49C4-5903-4D30-AD74-1626839116B9}" dt="2024-03-02T15:33:45.233" v="335" actId="14100"/>
          <ac:spMkLst>
            <pc:docMk/>
            <pc:sldMk cId="3067555617" sldId="267"/>
            <ac:spMk id="19" creationId="{6E089E6B-720B-41BA-9DA2-DC5956ED35DD}"/>
          </ac:spMkLst>
        </pc:spChg>
        <pc:spChg chg="del">
          <ac:chgData name="João Gaspar" userId="7dec15aa-df9c-4e56-83fb-de5e1da84347" providerId="ADAL" clId="{24EF49C4-5903-4D30-AD74-1626839116B9}" dt="2024-03-02T15:30:49.071" v="279" actId="478"/>
          <ac:spMkLst>
            <pc:docMk/>
            <pc:sldMk cId="3067555617" sldId="267"/>
            <ac:spMk id="24" creationId="{71B6C00D-F88A-41C7-B27C-2B6C9401E396}"/>
          </ac:spMkLst>
        </pc:spChg>
        <pc:spChg chg="add del mod">
          <ac:chgData name="João Gaspar" userId="7dec15aa-df9c-4e56-83fb-de5e1da84347" providerId="ADAL" clId="{24EF49C4-5903-4D30-AD74-1626839116B9}" dt="2024-03-02T15:33:44.186" v="322" actId="478"/>
          <ac:spMkLst>
            <pc:docMk/>
            <pc:sldMk cId="3067555617" sldId="267"/>
            <ac:spMk id="37" creationId="{717D0503-33C9-4253-8EA1-5DE029D771BE}"/>
          </ac:spMkLst>
        </pc:spChg>
        <pc:picChg chg="del">
          <ac:chgData name="João Gaspar" userId="7dec15aa-df9c-4e56-83fb-de5e1da84347" providerId="ADAL" clId="{24EF49C4-5903-4D30-AD74-1626839116B9}" dt="2024-02-29T20:01:45.982" v="221" actId="478"/>
          <ac:picMkLst>
            <pc:docMk/>
            <pc:sldMk cId="3067555617" sldId="267"/>
            <ac:picMk id="7" creationId="{5D09C01C-4A9D-4D15-906F-EED3B7D59274}"/>
          </ac:picMkLst>
        </pc:picChg>
      </pc:sldChg>
      <pc:sldChg chg="modSp add del mod">
        <pc:chgData name="João Gaspar" userId="7dec15aa-df9c-4e56-83fb-de5e1da84347" providerId="ADAL" clId="{24EF49C4-5903-4D30-AD74-1626839116B9}" dt="2024-03-02T18:27:59.894" v="1600" actId="47"/>
        <pc:sldMkLst>
          <pc:docMk/>
          <pc:sldMk cId="2948066793" sldId="268"/>
        </pc:sldMkLst>
        <pc:spChg chg="mod">
          <ac:chgData name="João Gaspar" userId="7dec15aa-df9c-4e56-83fb-de5e1da84347" providerId="ADAL" clId="{24EF49C4-5903-4D30-AD74-1626839116B9}" dt="2024-02-29T20:02:19.378" v="236" actId="20577"/>
          <ac:spMkLst>
            <pc:docMk/>
            <pc:sldMk cId="2948066793" sldId="268"/>
            <ac:spMk id="19" creationId="{6E089E6B-720B-41BA-9DA2-DC5956ED35DD}"/>
          </ac:spMkLst>
        </pc:spChg>
      </pc:sldChg>
      <pc:sldChg chg="modSp add del mod">
        <pc:chgData name="João Gaspar" userId="7dec15aa-df9c-4e56-83fb-de5e1da84347" providerId="ADAL" clId="{24EF49C4-5903-4D30-AD74-1626839116B9}" dt="2024-03-02T18:28:00.260" v="1601" actId="47"/>
        <pc:sldMkLst>
          <pc:docMk/>
          <pc:sldMk cId="3173004412" sldId="269"/>
        </pc:sldMkLst>
        <pc:spChg chg="mod">
          <ac:chgData name="João Gaspar" userId="7dec15aa-df9c-4e56-83fb-de5e1da84347" providerId="ADAL" clId="{24EF49C4-5903-4D30-AD74-1626839116B9}" dt="2024-02-29T20:02:27.027" v="247" actId="20577"/>
          <ac:spMkLst>
            <pc:docMk/>
            <pc:sldMk cId="3173004412" sldId="269"/>
            <ac:spMk id="19" creationId="{6E089E6B-720B-41BA-9DA2-DC5956ED35DD}"/>
          </ac:spMkLst>
        </pc:spChg>
      </pc:sldChg>
      <pc:sldChg chg="modSp add del mod">
        <pc:chgData name="João Gaspar" userId="7dec15aa-df9c-4e56-83fb-de5e1da84347" providerId="ADAL" clId="{24EF49C4-5903-4D30-AD74-1626839116B9}" dt="2024-03-02T18:28:00.605" v="1602" actId="47"/>
        <pc:sldMkLst>
          <pc:docMk/>
          <pc:sldMk cId="639911416" sldId="270"/>
        </pc:sldMkLst>
        <pc:spChg chg="mod">
          <ac:chgData name="João Gaspar" userId="7dec15aa-df9c-4e56-83fb-de5e1da84347" providerId="ADAL" clId="{24EF49C4-5903-4D30-AD74-1626839116B9}" dt="2024-02-29T20:02:38.527" v="261" actId="20577"/>
          <ac:spMkLst>
            <pc:docMk/>
            <pc:sldMk cId="639911416" sldId="270"/>
            <ac:spMk id="19" creationId="{6E089E6B-720B-41BA-9DA2-DC5956ED35DD}"/>
          </ac:spMkLst>
        </pc:spChg>
      </pc:sldChg>
      <pc:sldChg chg="delSp modSp add del mod">
        <pc:chgData name="João Gaspar" userId="7dec15aa-df9c-4e56-83fb-de5e1da84347" providerId="ADAL" clId="{24EF49C4-5903-4D30-AD74-1626839116B9}" dt="2024-03-02T15:37:33.299" v="358" actId="47"/>
        <pc:sldMkLst>
          <pc:docMk/>
          <pc:sldMk cId="372546637" sldId="271"/>
        </pc:sldMkLst>
        <pc:spChg chg="mod">
          <ac:chgData name="João Gaspar" userId="7dec15aa-df9c-4e56-83fb-de5e1da84347" providerId="ADAL" clId="{24EF49C4-5903-4D30-AD74-1626839116B9}" dt="2024-03-02T15:36:58.912" v="355" actId="12788"/>
          <ac:spMkLst>
            <pc:docMk/>
            <pc:sldMk cId="372546637" sldId="271"/>
            <ac:spMk id="19" creationId="{6E089E6B-720B-41BA-9DA2-DC5956ED35DD}"/>
          </ac:spMkLst>
        </pc:spChg>
        <pc:spChg chg="mod">
          <ac:chgData name="João Gaspar" userId="7dec15aa-df9c-4e56-83fb-de5e1da84347" providerId="ADAL" clId="{24EF49C4-5903-4D30-AD74-1626839116B9}" dt="2024-03-02T15:37:14.358" v="357" actId="12788"/>
          <ac:spMkLst>
            <pc:docMk/>
            <pc:sldMk cId="372546637" sldId="271"/>
            <ac:spMk id="37" creationId="{717D0503-33C9-4253-8EA1-5DE029D771BE}"/>
          </ac:spMkLst>
        </pc:spChg>
        <pc:picChg chg="del">
          <ac:chgData name="João Gaspar" userId="7dec15aa-df9c-4e56-83fb-de5e1da84347" providerId="ADAL" clId="{24EF49C4-5903-4D30-AD74-1626839116B9}" dt="2024-03-02T15:36:37.717" v="352" actId="478"/>
          <ac:picMkLst>
            <pc:docMk/>
            <pc:sldMk cId="372546637" sldId="271"/>
            <ac:picMk id="11" creationId="{E5AB8DE7-1887-C7E1-EBD6-2D273E61079A}"/>
          </ac:picMkLst>
        </pc:picChg>
      </pc:sldChg>
      <pc:sldChg chg="addSp delSp modSp new del mod setBg">
        <pc:chgData name="João Gaspar" userId="7dec15aa-df9c-4e56-83fb-de5e1da84347" providerId="ADAL" clId="{24EF49C4-5903-4D30-AD74-1626839116B9}" dt="2024-03-02T15:33:43.605" v="319" actId="680"/>
        <pc:sldMkLst>
          <pc:docMk/>
          <pc:sldMk cId="1109435524" sldId="271"/>
        </pc:sldMkLst>
        <pc:spChg chg="mod">
          <ac:chgData name="João Gaspar" userId="7dec15aa-df9c-4e56-83fb-de5e1da84347" providerId="ADAL" clId="{24EF49C4-5903-4D30-AD74-1626839116B9}" dt="2024-03-02T15:33:43.184" v="317" actId="26606"/>
          <ac:spMkLst>
            <pc:docMk/>
            <pc:sldMk cId="1109435524" sldId="271"/>
            <ac:spMk id="2" creationId="{CD614D77-D5FD-482C-8824-ECD362D98F34}"/>
          </ac:spMkLst>
        </pc:spChg>
        <pc:spChg chg="mod">
          <ac:chgData name="João Gaspar" userId="7dec15aa-df9c-4e56-83fb-de5e1da84347" providerId="ADAL" clId="{24EF49C4-5903-4D30-AD74-1626839116B9}" dt="2024-03-02T15:33:43.184" v="317" actId="26606"/>
          <ac:spMkLst>
            <pc:docMk/>
            <pc:sldMk cId="1109435524" sldId="271"/>
            <ac:spMk id="3" creationId="{9AB78919-DBC1-4BFB-8A95-9F5D61BCD2D1}"/>
          </ac:spMkLst>
        </pc:spChg>
        <pc:spChg chg="add del">
          <ac:chgData name="João Gaspar" userId="7dec15aa-df9c-4e56-83fb-de5e1da84347" providerId="ADAL" clId="{24EF49C4-5903-4D30-AD74-1626839116B9}" dt="2024-03-02T15:33:43.184" v="317" actId="26606"/>
          <ac:spMkLst>
            <pc:docMk/>
            <pc:sldMk cId="1109435524" sldId="271"/>
            <ac:spMk id="5" creationId="{70DFC902-7D23-471A-B557-B6B6917D7A0D}"/>
          </ac:spMkLst>
        </pc:spChg>
        <pc:spChg chg="add del">
          <ac:chgData name="João Gaspar" userId="7dec15aa-df9c-4e56-83fb-de5e1da84347" providerId="ADAL" clId="{24EF49C4-5903-4D30-AD74-1626839116B9}" dt="2024-03-02T15:33:43.184" v="317" actId="26606"/>
          <ac:spMkLst>
            <pc:docMk/>
            <pc:sldMk cId="1109435524" sldId="271"/>
            <ac:spMk id="6" creationId="{A55D5633-D557-4DCA-982C-FF36EB7A1C00}"/>
          </ac:spMkLst>
        </pc:spChg>
        <pc:spChg chg="add del">
          <ac:chgData name="João Gaspar" userId="7dec15aa-df9c-4e56-83fb-de5e1da84347" providerId="ADAL" clId="{24EF49C4-5903-4D30-AD74-1626839116B9}" dt="2024-03-02T15:33:43.184" v="317" actId="26606"/>
          <ac:spMkLst>
            <pc:docMk/>
            <pc:sldMk cId="1109435524" sldId="271"/>
            <ac:spMk id="7" creationId="{450D3AD2-FA80-415F-A9CE-54D884561CD7}"/>
          </ac:spMkLst>
        </pc:spChg>
        <pc:spChg chg="add del">
          <ac:chgData name="João Gaspar" userId="7dec15aa-df9c-4e56-83fb-de5e1da84347" providerId="ADAL" clId="{24EF49C4-5903-4D30-AD74-1626839116B9}" dt="2024-03-02T15:33:20.079" v="315" actId="26606"/>
          <ac:spMkLst>
            <pc:docMk/>
            <pc:sldMk cId="1109435524" sldId="271"/>
            <ac:spMk id="8" creationId="{70DFC902-7D23-471A-B557-B6B6917D7A0D}"/>
          </ac:spMkLst>
        </pc:spChg>
        <pc:spChg chg="add del">
          <ac:chgData name="João Gaspar" userId="7dec15aa-df9c-4e56-83fb-de5e1da84347" providerId="ADAL" clId="{24EF49C4-5903-4D30-AD74-1626839116B9}" dt="2024-03-02T15:33:20.079" v="315" actId="26606"/>
          <ac:spMkLst>
            <pc:docMk/>
            <pc:sldMk cId="1109435524" sldId="271"/>
            <ac:spMk id="10" creationId="{A55D5633-D557-4DCA-982C-FF36EB7A1C00}"/>
          </ac:spMkLst>
        </pc:spChg>
        <pc:spChg chg="add del">
          <ac:chgData name="João Gaspar" userId="7dec15aa-df9c-4e56-83fb-de5e1da84347" providerId="ADAL" clId="{24EF49C4-5903-4D30-AD74-1626839116B9}" dt="2024-03-02T15:33:20.079" v="315" actId="26606"/>
          <ac:spMkLst>
            <pc:docMk/>
            <pc:sldMk cId="1109435524" sldId="271"/>
            <ac:spMk id="12" creationId="{450D3AD2-FA80-415F-A9CE-54D884561CD7}"/>
          </ac:spMkLst>
        </pc:spChg>
      </pc:sldChg>
      <pc:sldChg chg="new del">
        <pc:chgData name="João Gaspar" userId="7dec15aa-df9c-4e56-83fb-de5e1da84347" providerId="ADAL" clId="{24EF49C4-5903-4D30-AD74-1626839116B9}" dt="2024-03-02T15:09:45.112" v="265" actId="47"/>
        <pc:sldMkLst>
          <pc:docMk/>
          <pc:sldMk cId="1908550956" sldId="271"/>
        </pc:sldMkLst>
      </pc:sldChg>
      <pc:sldChg chg="addSp delSp modSp new mod setBg">
        <pc:chgData name="João Gaspar" userId="7dec15aa-df9c-4e56-83fb-de5e1da84347" providerId="ADAL" clId="{24EF49C4-5903-4D30-AD74-1626839116B9}" dt="2024-03-02T17:11:53.316" v="918" actId="20577"/>
        <pc:sldMkLst>
          <pc:docMk/>
          <pc:sldMk cId="3675817668" sldId="271"/>
        </pc:sldMkLst>
        <pc:spChg chg="add del mod">
          <ac:chgData name="João Gaspar" userId="7dec15aa-df9c-4e56-83fb-de5e1da84347" providerId="ADAL" clId="{24EF49C4-5903-4D30-AD74-1626839116B9}" dt="2024-03-02T15:46:55.233" v="554" actId="478"/>
          <ac:spMkLst>
            <pc:docMk/>
            <pc:sldMk cId="3675817668" sldId="271"/>
            <ac:spMk id="2" creationId="{3C798B2F-223C-4B10-B9E7-F7F7258780AB}"/>
          </ac:spMkLst>
        </pc:spChg>
        <pc:spChg chg="del">
          <ac:chgData name="João Gaspar" userId="7dec15aa-df9c-4e56-83fb-de5e1da84347" providerId="ADAL" clId="{24EF49C4-5903-4D30-AD74-1626839116B9}" dt="2024-03-02T15:37:39.485" v="360" actId="26606"/>
          <ac:spMkLst>
            <pc:docMk/>
            <pc:sldMk cId="3675817668" sldId="271"/>
            <ac:spMk id="3" creationId="{5F66DC43-658B-4F2C-A827-692DA0059D5C}"/>
          </ac:spMkLst>
        </pc:spChg>
        <pc:spChg chg="mod">
          <ac:chgData name="João Gaspar" userId="7dec15aa-df9c-4e56-83fb-de5e1da84347" providerId="ADAL" clId="{24EF49C4-5903-4D30-AD74-1626839116B9}" dt="2024-03-02T16:48:15.433" v="740" actId="12789"/>
          <ac:spMkLst>
            <pc:docMk/>
            <pc:sldMk cId="3675817668" sldId="271"/>
            <ac:spMk id="4" creationId="{35553CCB-8850-431F-9B6F-593B56126225}"/>
          </ac:spMkLst>
        </pc:spChg>
        <pc:spChg chg="add del mod">
          <ac:chgData name="João Gaspar" userId="7dec15aa-df9c-4e56-83fb-de5e1da84347" providerId="ADAL" clId="{24EF49C4-5903-4D30-AD74-1626839116B9}" dt="2024-03-02T15:44:51.336" v="517" actId="21"/>
          <ac:spMkLst>
            <pc:docMk/>
            <pc:sldMk cId="3675817668" sldId="271"/>
            <ac:spMk id="6" creationId="{BE94098B-3336-430A-89D9-B46785BEE40F}"/>
          </ac:spMkLst>
        </pc:spChg>
        <pc:spChg chg="add del mod">
          <ac:chgData name="João Gaspar" userId="7dec15aa-df9c-4e56-83fb-de5e1da84347" providerId="ADAL" clId="{24EF49C4-5903-4D30-AD74-1626839116B9}" dt="2024-03-02T15:46:57.165" v="555" actId="478"/>
          <ac:spMkLst>
            <pc:docMk/>
            <pc:sldMk cId="3675817668" sldId="271"/>
            <ac:spMk id="8" creationId="{04F20DBA-A6A3-4CB6-AAB1-148BD56EE047}"/>
          </ac:spMkLst>
        </pc:spChg>
        <pc:spChg chg="add">
          <ac:chgData name="João Gaspar" userId="7dec15aa-df9c-4e56-83fb-de5e1da84347" providerId="ADAL" clId="{24EF49C4-5903-4D30-AD74-1626839116B9}" dt="2024-03-02T15:37:39.485" v="360" actId="26606"/>
          <ac:spMkLst>
            <pc:docMk/>
            <pc:sldMk cId="3675817668" sldId="271"/>
            <ac:spMk id="9" creationId="{C3896A03-3945-419A-B66B-4EE266EDD152}"/>
          </ac:spMkLst>
        </pc:spChg>
        <pc:spChg chg="add del mod">
          <ac:chgData name="João Gaspar" userId="7dec15aa-df9c-4e56-83fb-de5e1da84347" providerId="ADAL" clId="{24EF49C4-5903-4D30-AD74-1626839116B9}" dt="2024-03-02T15:48:01.701" v="576" actId="478"/>
          <ac:spMkLst>
            <pc:docMk/>
            <pc:sldMk cId="3675817668" sldId="271"/>
            <ac:spMk id="10" creationId="{6E941652-B76A-4734-B1D6-5A18AFC7F2B6}"/>
          </ac:spMkLst>
        </pc:spChg>
        <pc:spChg chg="add">
          <ac:chgData name="João Gaspar" userId="7dec15aa-df9c-4e56-83fb-de5e1da84347" providerId="ADAL" clId="{24EF49C4-5903-4D30-AD74-1626839116B9}" dt="2024-03-02T15:37:39.485" v="360" actId="26606"/>
          <ac:spMkLst>
            <pc:docMk/>
            <pc:sldMk cId="3675817668" sldId="271"/>
            <ac:spMk id="11" creationId="{B34F5AD2-EDBD-4BBD-A55C-EAFFD0C7097A}"/>
          </ac:spMkLst>
        </pc:spChg>
        <pc:spChg chg="add del mod">
          <ac:chgData name="João Gaspar" userId="7dec15aa-df9c-4e56-83fb-de5e1da84347" providerId="ADAL" clId="{24EF49C4-5903-4D30-AD74-1626839116B9}" dt="2024-03-02T15:48:24.312" v="591" actId="478"/>
          <ac:spMkLst>
            <pc:docMk/>
            <pc:sldMk cId="3675817668" sldId="271"/>
            <ac:spMk id="12" creationId="{D1D57FD7-F722-4F91-83A6-9C6EC6581B1A}"/>
          </ac:spMkLst>
        </pc:spChg>
        <pc:spChg chg="add mod">
          <ac:chgData name="João Gaspar" userId="7dec15aa-df9c-4e56-83fb-de5e1da84347" providerId="ADAL" clId="{24EF49C4-5903-4D30-AD74-1626839116B9}" dt="2024-03-02T15:48:00.191" v="575"/>
          <ac:spMkLst>
            <pc:docMk/>
            <pc:sldMk cId="3675817668" sldId="271"/>
            <ac:spMk id="13" creationId="{5A7E8646-D2FA-4BAF-9557-38B3380AF03C}"/>
          </ac:spMkLst>
        </pc:spChg>
        <pc:spChg chg="add mod ord">
          <ac:chgData name="João Gaspar" userId="7dec15aa-df9c-4e56-83fb-de5e1da84347" providerId="ADAL" clId="{24EF49C4-5903-4D30-AD74-1626839116B9}" dt="2024-03-02T16:46:30.403" v="701" actId="14100"/>
          <ac:spMkLst>
            <pc:docMk/>
            <pc:sldMk cId="3675817668" sldId="271"/>
            <ac:spMk id="14" creationId="{7BAAF19F-3BAA-41F9-AC56-0D3C02FE59A0}"/>
          </ac:spMkLst>
        </pc:spChg>
        <pc:spChg chg="add del mod">
          <ac:chgData name="João Gaspar" userId="7dec15aa-df9c-4e56-83fb-de5e1da84347" providerId="ADAL" clId="{24EF49C4-5903-4D30-AD74-1626839116B9}" dt="2024-03-02T15:48:25.801" v="592" actId="478"/>
          <ac:spMkLst>
            <pc:docMk/>
            <pc:sldMk cId="3675817668" sldId="271"/>
            <ac:spMk id="16" creationId="{B8C6A9B5-3A50-476D-B99E-B068576208E6}"/>
          </ac:spMkLst>
        </pc:spChg>
        <pc:spChg chg="add mod">
          <ac:chgData name="João Gaspar" userId="7dec15aa-df9c-4e56-83fb-de5e1da84347" providerId="ADAL" clId="{24EF49C4-5903-4D30-AD74-1626839116B9}" dt="2024-03-02T17:11:53.316" v="918" actId="20577"/>
          <ac:spMkLst>
            <pc:docMk/>
            <pc:sldMk cId="3675817668" sldId="271"/>
            <ac:spMk id="17" creationId="{E7A1B504-57D2-42D7-A24F-3FB6C92E2E42}"/>
          </ac:spMkLst>
        </pc:spChg>
        <pc:picChg chg="add mod">
          <ac:chgData name="João Gaspar" userId="7dec15aa-df9c-4e56-83fb-de5e1da84347" providerId="ADAL" clId="{24EF49C4-5903-4D30-AD74-1626839116B9}" dt="2024-03-02T17:06:54.143" v="885" actId="1076"/>
          <ac:picMkLst>
            <pc:docMk/>
            <pc:sldMk cId="3675817668" sldId="271"/>
            <ac:picMk id="1026" creationId="{00119513-67A4-4B07-BEAC-A1A35AABB66E}"/>
          </ac:picMkLst>
        </pc:picChg>
      </pc:sldChg>
      <pc:sldChg chg="addSp delSp modSp new del mod setBg">
        <pc:chgData name="João Gaspar" userId="7dec15aa-df9c-4e56-83fb-de5e1da84347" providerId="ADAL" clId="{24EF49C4-5903-4D30-AD74-1626839116B9}" dt="2024-03-02T16:47:07.294" v="712" actId="47"/>
        <pc:sldMkLst>
          <pc:docMk/>
          <pc:sldMk cId="1625870110" sldId="272"/>
        </pc:sldMkLst>
        <pc:spChg chg="del mod">
          <ac:chgData name="João Gaspar" userId="7dec15aa-df9c-4e56-83fb-de5e1da84347" providerId="ADAL" clId="{24EF49C4-5903-4D30-AD74-1626839116B9}" dt="2024-03-02T16:27:53.639" v="670" actId="478"/>
          <ac:spMkLst>
            <pc:docMk/>
            <pc:sldMk cId="1625870110" sldId="272"/>
            <ac:spMk id="2" creationId="{5D116F43-CD0F-414D-BAD5-ED69F7C94DDC}"/>
          </ac:spMkLst>
        </pc:spChg>
        <pc:spChg chg="del">
          <ac:chgData name="João Gaspar" userId="7dec15aa-df9c-4e56-83fb-de5e1da84347" providerId="ADAL" clId="{24EF49C4-5903-4D30-AD74-1626839116B9}" dt="2024-03-02T15:58:50.714" v="643" actId="26606"/>
          <ac:spMkLst>
            <pc:docMk/>
            <pc:sldMk cId="1625870110" sldId="272"/>
            <ac:spMk id="3" creationId="{A8F60782-495D-4484-8EA7-3C74D4A092BD}"/>
          </ac:spMkLst>
        </pc:spChg>
        <pc:spChg chg="mod">
          <ac:chgData name="João Gaspar" userId="7dec15aa-df9c-4e56-83fb-de5e1da84347" providerId="ADAL" clId="{24EF49C4-5903-4D30-AD74-1626839116B9}" dt="2024-03-02T15:58:50.714" v="643" actId="26606"/>
          <ac:spMkLst>
            <pc:docMk/>
            <pc:sldMk cId="1625870110" sldId="272"/>
            <ac:spMk id="4" creationId="{A81CBF2A-2FA2-4B10-83C5-FF8848250E63}"/>
          </ac:spMkLst>
        </pc:spChg>
        <pc:spChg chg="add del mod">
          <ac:chgData name="João Gaspar" userId="7dec15aa-df9c-4e56-83fb-de5e1da84347" providerId="ADAL" clId="{24EF49C4-5903-4D30-AD74-1626839116B9}" dt="2024-03-02T16:27:55.617" v="671" actId="478"/>
          <ac:spMkLst>
            <pc:docMk/>
            <pc:sldMk cId="1625870110" sldId="272"/>
            <ac:spMk id="6" creationId="{A0814B91-E217-4A04-BC6A-D8464577134E}"/>
          </ac:spMkLst>
        </pc:spChg>
        <pc:spChg chg="add mod">
          <ac:chgData name="João Gaspar" userId="7dec15aa-df9c-4e56-83fb-de5e1da84347" providerId="ADAL" clId="{24EF49C4-5903-4D30-AD74-1626839116B9}" dt="2024-03-02T16:27:39.705" v="669"/>
          <ac:spMkLst>
            <pc:docMk/>
            <pc:sldMk cId="1625870110" sldId="272"/>
            <ac:spMk id="7" creationId="{1D06A371-8B4B-430D-9AAB-77AA94E2C4C0}"/>
          </ac:spMkLst>
        </pc:spChg>
        <pc:spChg chg="add">
          <ac:chgData name="João Gaspar" userId="7dec15aa-df9c-4e56-83fb-de5e1da84347" providerId="ADAL" clId="{24EF49C4-5903-4D30-AD74-1626839116B9}" dt="2024-03-02T15:58:50.714" v="643" actId="26606"/>
          <ac:spMkLst>
            <pc:docMk/>
            <pc:sldMk cId="1625870110" sldId="272"/>
            <ac:spMk id="9" creationId="{C3896A03-3945-419A-B66B-4EE266EDD152}"/>
          </ac:spMkLst>
        </pc:spChg>
        <pc:spChg chg="add mod">
          <ac:chgData name="João Gaspar" userId="7dec15aa-df9c-4e56-83fb-de5e1da84347" providerId="ADAL" clId="{24EF49C4-5903-4D30-AD74-1626839116B9}" dt="2024-03-02T16:46:42.586" v="707" actId="14100"/>
          <ac:spMkLst>
            <pc:docMk/>
            <pc:sldMk cId="1625870110" sldId="272"/>
            <ac:spMk id="10" creationId="{389D7050-48B1-4DEF-9EE7-BE8B4E0111D2}"/>
          </ac:spMkLst>
        </pc:spChg>
        <pc:spChg chg="add">
          <ac:chgData name="João Gaspar" userId="7dec15aa-df9c-4e56-83fb-de5e1da84347" providerId="ADAL" clId="{24EF49C4-5903-4D30-AD74-1626839116B9}" dt="2024-03-02T15:58:50.714" v="643" actId="26606"/>
          <ac:spMkLst>
            <pc:docMk/>
            <pc:sldMk cId="1625870110" sldId="272"/>
            <ac:spMk id="11" creationId="{B34F5AD2-EDBD-4BBD-A55C-EAFFD0C7097A}"/>
          </ac:spMkLst>
        </pc:spChg>
      </pc:sldChg>
      <pc:sldChg chg="addSp delSp modSp new del mod setBg">
        <pc:chgData name="João Gaspar" userId="7dec15aa-df9c-4e56-83fb-de5e1da84347" providerId="ADAL" clId="{24EF49C4-5903-4D30-AD74-1626839116B9}" dt="2024-03-02T15:43:05.784" v="442" actId="47"/>
        <pc:sldMkLst>
          <pc:docMk/>
          <pc:sldMk cId="1722950161" sldId="272"/>
        </pc:sldMkLst>
        <pc:spChg chg="del mod">
          <ac:chgData name="João Gaspar" userId="7dec15aa-df9c-4e56-83fb-de5e1da84347" providerId="ADAL" clId="{24EF49C4-5903-4D30-AD74-1626839116B9}" dt="2024-03-02T15:40:27.173" v="397" actId="478"/>
          <ac:spMkLst>
            <pc:docMk/>
            <pc:sldMk cId="1722950161" sldId="272"/>
            <ac:spMk id="2" creationId="{12F191FB-5103-48B4-BBD3-917BD45395CE}"/>
          </ac:spMkLst>
        </pc:spChg>
        <pc:spChg chg="del">
          <ac:chgData name="João Gaspar" userId="7dec15aa-df9c-4e56-83fb-de5e1da84347" providerId="ADAL" clId="{24EF49C4-5903-4D30-AD74-1626839116B9}" dt="2024-03-02T15:38:55.323" v="379" actId="478"/>
          <ac:spMkLst>
            <pc:docMk/>
            <pc:sldMk cId="1722950161" sldId="272"/>
            <ac:spMk id="3" creationId="{260DADF7-0C91-4A43-B462-9C5A93686AAF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5" creationId="{EF245A3F-95EB-4AFC-A7B0-D9BB1AB59A79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6" creationId="{338549E8-866D-4483-8FA3-513B2874E1A1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7" creationId="{F1B68C55-6931-4B33-B181-E144DE37FBF9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8" creationId="{EF12E082-F618-4AC4-952F-55C9CA18C528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9" creationId="{FC5E8E07-0062-4315-BEC7-7EBFCEE70C3B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0" creationId="{16558B5D-D33A-43FF-8557-36494A8E45C1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1" creationId="{A58B47BC-C4DA-4B5C-AEFC-A2A5F77806B6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2" creationId="{5A61C1BE-6A59-48D1-BC09-ED0C07377BBA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3" creationId="{16B3F32B-7487-480C-A746-DF98524571F1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4" creationId="{E0916F96-F414-46C3-81E9-38D851BE92C6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5" creationId="{621C056A-9386-47A9-A692-0C20244D05E0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6" creationId="{5263C3A4-D39E-4A0F-82E1-C323A7FE587C}"/>
          </ac:spMkLst>
        </pc:spChg>
        <pc:spChg chg="add mod">
          <ac:chgData name="João Gaspar" userId="7dec15aa-df9c-4e56-83fb-de5e1da84347" providerId="ADAL" clId="{24EF49C4-5903-4D30-AD74-1626839116B9}" dt="2024-03-02T15:40:58.504" v="411" actId="1076"/>
          <ac:spMkLst>
            <pc:docMk/>
            <pc:sldMk cId="1722950161" sldId="272"/>
            <ac:spMk id="17" creationId="{9C75DA5F-229A-4A50-A344-126AF1333EEE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18" creationId="{302368A3-0E45-4B07-8033-469CE85EDCDC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19" creationId="{263CEF94-C7C3-435D-B46D-ED480B4CF5EE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0" creationId="{CD4CD652-185D-4159-A416-A463A7E28552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1" creationId="{B65C2F45-CC0B-4813-9F2C-D524DB478FDE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2" creationId="{6165EE39-32A5-4DFC-812C-AE3A5331FA99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3" creationId="{2535E4B9-C21D-42E9-9856-FD455E633F88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4" creationId="{48928155-9738-4C1F-935E-3477D3C8465E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5" creationId="{55D8DAA3-0063-42FD-A44C-78E3B9B56ED7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6" creationId="{A94CAA3D-48F5-4119-BC48-DF4196C8FB82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7" creationId="{0B9EC3B9-0A70-4602-99E5-75016AFA9990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8" creationId="{4C0964F7-5BB7-48E5-84E4-C435E54DFB82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9" creationId="{64DB0A5A-A376-4870-B948-E9BC5C58FD08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0" creationId="{19B412F8-69CB-4CD1-9452-78BDE39DE071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1" creationId="{558DC24F-EBBE-4C4B-A0F2-0E8B831490DC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2" creationId="{4C69321A-AE0F-4F5E-AD32-36FEBE3F773E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3" creationId="{FDF7643C-DD7A-4699-B940-B1787BC9C695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4" creationId="{C1580268-2897-4EC0-8C30-F00C01C3B79B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5" creationId="{BD4E8DD4-B28F-4FC1-8ABB-DFC0F96007CA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6" creationId="{86D42307-05F1-4631-8EEB-AB2714E93AD7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7" creationId="{6CFF92C1-16ED-4225-BA73-C3A159F14B16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8" creationId="{EED241B5-0983-4A21-A5A8-59F17EC23680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9" creationId="{7752BCB6-7F4C-45EB-86DE-8DB81013E715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40" creationId="{1D643ECF-B577-4ECD-9103-4A7B6C8C837E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41" creationId="{3AFED2E0-E0EB-4D97-A059-DD3547160E10}"/>
          </ac:spMkLst>
        </pc:spChg>
        <pc:spChg chg="add del mod">
          <ac:chgData name="João Gaspar" userId="7dec15aa-df9c-4e56-83fb-de5e1da84347" providerId="ADAL" clId="{24EF49C4-5903-4D30-AD74-1626839116B9}" dt="2024-03-02T15:40:40.052" v="403" actId="478"/>
          <ac:spMkLst>
            <pc:docMk/>
            <pc:sldMk cId="1722950161" sldId="272"/>
            <ac:spMk id="43" creationId="{95A26039-B98C-4AAA-8C63-5740BF52AB93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4" creationId="{A58E920A-7268-4DDC-BA2F-9900806DD31A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5" creationId="{DE5632EE-8A13-43FB-896D-0BC38E63367A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6" creationId="{ECC66415-AA0E-4B9C-9F47-35A0D1EAD2BA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7" creationId="{44FDB803-10CB-440F-BB82-05EC5E9BC0BD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8" creationId="{5175B685-1AC5-46F6-8100-8BAA0C14ED26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9" creationId="{314D3A98-3B57-4495-90D5-8AC056AC8D84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0" creationId="{E2F1A8B4-14E1-4798-BAC1-723E430B4A0F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1" creationId="{C2A83961-2E37-49BB-B3C5-5F386B56C612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2" creationId="{908ECFE5-CC5C-41C0-865E-DE74ACC4D918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3" creationId="{C07F615C-09EE-4164-BDA1-750DC43440F7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4" creationId="{1BA8BFCD-57CB-4E76-9908-AB2E6316A94B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5" creationId="{74915700-CA1A-4207-9772-D51BFF6A862A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6" creationId="{EE176538-8A47-4987-9A09-B495F7AEA607}"/>
          </ac:spMkLst>
        </pc:spChg>
      </pc:sldChg>
      <pc:sldChg chg="addSp delSp modSp new del mod setBg">
        <pc:chgData name="João Gaspar" userId="7dec15aa-df9c-4e56-83fb-de5e1da84347" providerId="ADAL" clId="{24EF49C4-5903-4D30-AD74-1626839116B9}" dt="2024-03-02T18:17:56.239" v="1245" actId="47"/>
        <pc:sldMkLst>
          <pc:docMk/>
          <pc:sldMk cId="3654263338" sldId="273"/>
        </pc:sldMkLst>
        <pc:spChg chg="mo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2" creationId="{A4157DE8-CC72-45F0-860E-D4B726DC2A35}"/>
          </ac:spMkLst>
        </pc:spChg>
        <pc:spChg chg="mod or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3" creationId="{F426117A-8C43-4397-9300-3FCB01C3AA31}"/>
          </ac:spMkLst>
        </pc:spChg>
        <pc:spChg chg="mo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4" creationId="{C6AD1DCE-2437-4237-BB1B-6BCC120F3F4A}"/>
          </ac:spMkLst>
        </pc:spChg>
        <pc:spChg chg="ad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9" creationId="{B34F5AD2-EDBD-4BBD-A55C-EAFFD0C7097A}"/>
          </ac:spMkLst>
        </pc:spChg>
        <pc:spChg chg="add del mod">
          <ac:chgData name="João Gaspar" userId="7dec15aa-df9c-4e56-83fb-de5e1da84347" providerId="ADAL" clId="{24EF49C4-5903-4D30-AD74-1626839116B9}" dt="2024-03-02T18:17:40.356" v="1241" actId="478"/>
          <ac:spMkLst>
            <pc:docMk/>
            <pc:sldMk cId="3654263338" sldId="273"/>
            <ac:spMk id="10" creationId="{4B6457DE-CE4E-4BA5-9A40-EAC5317A5A3A}"/>
          </ac:spMkLst>
        </pc:spChg>
        <pc:spChg chg="ad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11" creationId="{C3896A03-3945-419A-B66B-4EE266EDD152}"/>
          </ac:spMkLst>
        </pc:spChg>
        <pc:spChg chg="ad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13" creationId="{B8EAE243-3A9F-4A46-B0D9-04C723A8A1BD}"/>
          </ac:spMkLst>
        </pc:spChg>
        <pc:picChg chg="del mod modCrop">
          <ac:chgData name="João Gaspar" userId="7dec15aa-df9c-4e56-83fb-de5e1da84347" providerId="ADAL" clId="{24EF49C4-5903-4D30-AD74-1626839116B9}" dt="2024-03-02T18:17:37.442" v="1240" actId="478"/>
          <ac:picMkLst>
            <pc:docMk/>
            <pc:sldMk cId="3654263338" sldId="273"/>
            <ac:picMk id="6" creationId="{65E71F3C-1DBB-3622-2103-2495663EA648}"/>
          </ac:picMkLst>
        </pc:picChg>
      </pc:sldChg>
      <pc:sldChg chg="addSp delSp modSp new mod ord setBg">
        <pc:chgData name="João Gaspar" userId="7dec15aa-df9c-4e56-83fb-de5e1da84347" providerId="ADAL" clId="{24EF49C4-5903-4D30-AD74-1626839116B9}" dt="2024-03-02T18:33:37.464" v="1694" actId="1076"/>
        <pc:sldMkLst>
          <pc:docMk/>
          <pc:sldMk cId="77793282" sldId="274"/>
        </pc:sldMkLst>
        <pc:spChg chg="del mod">
          <ac:chgData name="João Gaspar" userId="7dec15aa-df9c-4e56-83fb-de5e1da84347" providerId="ADAL" clId="{24EF49C4-5903-4D30-AD74-1626839116B9}" dt="2024-03-02T16:47:30.217" v="720" actId="478"/>
          <ac:spMkLst>
            <pc:docMk/>
            <pc:sldMk cId="77793282" sldId="274"/>
            <ac:spMk id="2" creationId="{A53DA431-F650-4794-87D9-091F24B0D15B}"/>
          </ac:spMkLst>
        </pc:spChg>
        <pc:spChg chg="del mod">
          <ac:chgData name="João Gaspar" userId="7dec15aa-df9c-4e56-83fb-de5e1da84347" providerId="ADAL" clId="{24EF49C4-5903-4D30-AD74-1626839116B9}" dt="2024-03-02T16:48:19.333" v="741" actId="478"/>
          <ac:spMkLst>
            <pc:docMk/>
            <pc:sldMk cId="77793282" sldId="274"/>
            <ac:spMk id="3" creationId="{8D699189-D71B-46EA-BA1A-7F09A920F4CC}"/>
          </ac:spMkLst>
        </pc:spChg>
        <pc:spChg chg="add del">
          <ac:chgData name="João Gaspar" userId="7dec15aa-df9c-4e56-83fb-de5e1da84347" providerId="ADAL" clId="{24EF49C4-5903-4D30-AD74-1626839116B9}" dt="2024-03-02T16:47:21.427" v="716" actId="26606"/>
          <ac:spMkLst>
            <pc:docMk/>
            <pc:sldMk cId="77793282" sldId="274"/>
            <ac:spMk id="8" creationId="{C3896A03-3945-419A-B66B-4EE266EDD152}"/>
          </ac:spMkLst>
        </pc:spChg>
        <pc:spChg chg="add mod">
          <ac:chgData name="João Gaspar" userId="7dec15aa-df9c-4e56-83fb-de5e1da84347" providerId="ADAL" clId="{24EF49C4-5903-4D30-AD74-1626839116B9}" dt="2024-03-02T16:47:28.403" v="719"/>
          <ac:spMkLst>
            <pc:docMk/>
            <pc:sldMk cId="77793282" sldId="274"/>
            <ac:spMk id="9" creationId="{125D46F1-64A8-43FF-9A72-85259833318B}"/>
          </ac:spMkLst>
        </pc:spChg>
        <pc:spChg chg="add del">
          <ac:chgData name="João Gaspar" userId="7dec15aa-df9c-4e56-83fb-de5e1da84347" providerId="ADAL" clId="{24EF49C4-5903-4D30-AD74-1626839116B9}" dt="2024-03-02T16:47:21.427" v="716" actId="26606"/>
          <ac:spMkLst>
            <pc:docMk/>
            <pc:sldMk cId="77793282" sldId="274"/>
            <ac:spMk id="10" creationId="{B34F5AD2-EDBD-4BBD-A55C-EAFFD0C7097A}"/>
          </ac:spMkLst>
        </pc:spChg>
        <pc:spChg chg="add mod">
          <ac:chgData name="João Gaspar" userId="7dec15aa-df9c-4e56-83fb-de5e1da84347" providerId="ADAL" clId="{24EF49C4-5903-4D30-AD74-1626839116B9}" dt="2024-03-02T16:47:38.514" v="739" actId="14100"/>
          <ac:spMkLst>
            <pc:docMk/>
            <pc:sldMk cId="77793282" sldId="274"/>
            <ac:spMk id="11" creationId="{A9A79DDB-B27E-4993-BE71-E39ECBE7B9C6}"/>
          </ac:spMkLst>
        </pc:spChg>
        <pc:spChg chg="add del mod">
          <ac:chgData name="João Gaspar" userId="7dec15aa-df9c-4e56-83fb-de5e1da84347" providerId="ADAL" clId="{24EF49C4-5903-4D30-AD74-1626839116B9}" dt="2024-03-02T16:48:27.592" v="744" actId="478"/>
          <ac:spMkLst>
            <pc:docMk/>
            <pc:sldMk cId="77793282" sldId="274"/>
            <ac:spMk id="12" creationId="{BA20C912-200E-49C2-AE9B-A7FB279AA2D4}"/>
          </ac:spMkLst>
        </pc:spChg>
        <pc:spChg chg="add del mod">
          <ac:chgData name="João Gaspar" userId="7dec15aa-df9c-4e56-83fb-de5e1da84347" providerId="ADAL" clId="{24EF49C4-5903-4D30-AD74-1626839116B9}" dt="2024-03-02T16:48:29.462" v="747" actId="478"/>
          <ac:spMkLst>
            <pc:docMk/>
            <pc:sldMk cId="77793282" sldId="274"/>
            <ac:spMk id="13" creationId="{54DE33BB-AE46-4A3B-AA3D-250F16004F64}"/>
          </ac:spMkLst>
        </pc:spChg>
        <pc:spChg chg="add del mod">
          <ac:chgData name="João Gaspar" userId="7dec15aa-df9c-4e56-83fb-de5e1da84347" providerId="ADAL" clId="{24EF49C4-5903-4D30-AD74-1626839116B9}" dt="2024-03-02T16:48:37.121" v="750" actId="478"/>
          <ac:spMkLst>
            <pc:docMk/>
            <pc:sldMk cId="77793282" sldId="274"/>
            <ac:spMk id="14" creationId="{AED358E4-5E22-4087-B38C-C69AB56AEFB0}"/>
          </ac:spMkLst>
        </pc:spChg>
        <pc:spChg chg="add">
          <ac:chgData name="João Gaspar" userId="7dec15aa-df9c-4e56-83fb-de5e1da84347" providerId="ADAL" clId="{24EF49C4-5903-4D30-AD74-1626839116B9}" dt="2024-03-02T16:47:21.427" v="716" actId="26606"/>
          <ac:spMkLst>
            <pc:docMk/>
            <pc:sldMk cId="77793282" sldId="274"/>
            <ac:spMk id="15" creationId="{C3896A03-3945-419A-B66B-4EE266EDD152}"/>
          </ac:spMkLst>
        </pc:spChg>
        <pc:spChg chg="add del mod">
          <ac:chgData name="João Gaspar" userId="7dec15aa-df9c-4e56-83fb-de5e1da84347" providerId="ADAL" clId="{24EF49C4-5903-4D30-AD74-1626839116B9}" dt="2024-03-02T16:48:54.198" v="760" actId="478"/>
          <ac:spMkLst>
            <pc:docMk/>
            <pc:sldMk cId="77793282" sldId="274"/>
            <ac:spMk id="16" creationId="{166F10D3-6E71-4FE7-B207-DD0DAFAA69DF}"/>
          </ac:spMkLst>
        </pc:spChg>
        <pc:spChg chg="add">
          <ac:chgData name="João Gaspar" userId="7dec15aa-df9c-4e56-83fb-de5e1da84347" providerId="ADAL" clId="{24EF49C4-5903-4D30-AD74-1626839116B9}" dt="2024-03-02T16:47:21.427" v="716" actId="26606"/>
          <ac:spMkLst>
            <pc:docMk/>
            <pc:sldMk cId="77793282" sldId="274"/>
            <ac:spMk id="17" creationId="{B34F5AD2-EDBD-4BBD-A55C-EAFFD0C7097A}"/>
          </ac:spMkLst>
        </pc:spChg>
        <pc:spChg chg="add del mod">
          <ac:chgData name="João Gaspar" userId="7dec15aa-df9c-4e56-83fb-de5e1da84347" providerId="ADAL" clId="{24EF49C4-5903-4D30-AD74-1626839116B9}" dt="2024-03-02T17:07:20.946" v="889" actId="478"/>
          <ac:spMkLst>
            <pc:docMk/>
            <pc:sldMk cId="77793282" sldId="274"/>
            <ac:spMk id="18" creationId="{35302BD4-965D-4677-AD77-44F5E4E717F9}"/>
          </ac:spMkLst>
        </pc:spChg>
        <pc:spChg chg="add del mod">
          <ac:chgData name="João Gaspar" userId="7dec15aa-df9c-4e56-83fb-de5e1da84347" providerId="ADAL" clId="{24EF49C4-5903-4D30-AD74-1626839116B9}" dt="2024-03-02T17:07:33.084" v="892" actId="478"/>
          <ac:spMkLst>
            <pc:docMk/>
            <pc:sldMk cId="77793282" sldId="274"/>
            <ac:spMk id="19" creationId="{52CEE58C-B58A-4802-8E1D-2B3064554833}"/>
          </ac:spMkLst>
        </pc:spChg>
        <pc:spChg chg="add del mod">
          <ac:chgData name="João Gaspar" userId="7dec15aa-df9c-4e56-83fb-de5e1da84347" providerId="ADAL" clId="{24EF49C4-5903-4D30-AD74-1626839116B9}" dt="2024-03-02T17:07:40.535" v="897" actId="478"/>
          <ac:spMkLst>
            <pc:docMk/>
            <pc:sldMk cId="77793282" sldId="274"/>
            <ac:spMk id="20" creationId="{A56639AE-D037-4C65-8CD0-9DE08EAC70F7}"/>
          </ac:spMkLst>
        </pc:spChg>
        <pc:spChg chg="add mod">
          <ac:chgData name="João Gaspar" userId="7dec15aa-df9c-4e56-83fb-de5e1da84347" providerId="ADAL" clId="{24EF49C4-5903-4D30-AD74-1626839116B9}" dt="2024-03-02T17:08:03.935" v="903" actId="1036"/>
          <ac:spMkLst>
            <pc:docMk/>
            <pc:sldMk cId="77793282" sldId="274"/>
            <ac:spMk id="21" creationId="{913D24EA-B646-41D5-8C7A-3431341A069B}"/>
          </ac:spMkLst>
        </pc:spChg>
        <pc:spChg chg="add mod">
          <ac:chgData name="João Gaspar" userId="7dec15aa-df9c-4e56-83fb-de5e1da84347" providerId="ADAL" clId="{24EF49C4-5903-4D30-AD74-1626839116B9}" dt="2024-03-02T18:33:37.464" v="1694" actId="1076"/>
          <ac:spMkLst>
            <pc:docMk/>
            <pc:sldMk cId="77793282" sldId="274"/>
            <ac:spMk id="22" creationId="{25F7B9B2-6BEC-40EB-9738-D091E52370E4}"/>
          </ac:spMkLst>
        </pc:spChg>
        <pc:picChg chg="add mod">
          <ac:chgData name="João Gaspar" userId="7dec15aa-df9c-4e56-83fb-de5e1da84347" providerId="ADAL" clId="{24EF49C4-5903-4D30-AD74-1626839116B9}" dt="2024-03-02T17:07:08.623" v="888" actId="1076"/>
          <ac:picMkLst>
            <pc:docMk/>
            <pc:sldMk cId="77793282" sldId="274"/>
            <ac:picMk id="2050" creationId="{A862E01A-F4E2-42F6-A09A-6D0DE8469189}"/>
          </ac:picMkLst>
        </pc:picChg>
      </pc:sldChg>
      <pc:sldChg chg="delSp add del setBg delDesignElem">
        <pc:chgData name="João Gaspar" userId="7dec15aa-df9c-4e56-83fb-de5e1da84347" providerId="ADAL" clId="{24EF49C4-5903-4D30-AD74-1626839116B9}" dt="2024-03-02T16:47:09.717" v="713" actId="47"/>
        <pc:sldMkLst>
          <pc:docMk/>
          <pc:sldMk cId="1384779972" sldId="274"/>
        </pc:sldMkLst>
        <pc:spChg chg="del">
          <ac:chgData name="João Gaspar" userId="7dec15aa-df9c-4e56-83fb-de5e1da84347" providerId="ADAL" clId="{24EF49C4-5903-4D30-AD74-1626839116B9}" dt="2024-03-02T16:47:06.042" v="711"/>
          <ac:spMkLst>
            <pc:docMk/>
            <pc:sldMk cId="1384779972" sldId="274"/>
            <ac:spMk id="9" creationId="{C3896A03-3945-419A-B66B-4EE266EDD152}"/>
          </ac:spMkLst>
        </pc:spChg>
        <pc:spChg chg="del">
          <ac:chgData name="João Gaspar" userId="7dec15aa-df9c-4e56-83fb-de5e1da84347" providerId="ADAL" clId="{24EF49C4-5903-4D30-AD74-1626839116B9}" dt="2024-03-02T16:47:06.042" v="711"/>
          <ac:spMkLst>
            <pc:docMk/>
            <pc:sldMk cId="1384779972" sldId="274"/>
            <ac:spMk id="11" creationId="{B34F5AD2-EDBD-4BBD-A55C-EAFFD0C7097A}"/>
          </ac:spMkLst>
        </pc:spChg>
      </pc:sldChg>
      <pc:sldChg chg="new del">
        <pc:chgData name="João Gaspar" userId="7dec15aa-df9c-4e56-83fb-de5e1da84347" providerId="ADAL" clId="{24EF49C4-5903-4D30-AD74-1626839116B9}" dt="2024-03-02T17:14:37.418" v="937" actId="47"/>
        <pc:sldMkLst>
          <pc:docMk/>
          <pc:sldMk cId="510905703" sldId="275"/>
        </pc:sldMkLst>
      </pc:sldChg>
      <pc:sldChg chg="new del">
        <pc:chgData name="João Gaspar" userId="7dec15aa-df9c-4e56-83fb-de5e1da84347" providerId="ADAL" clId="{24EF49C4-5903-4D30-AD74-1626839116B9}" dt="2024-03-02T17:14:08.977" v="933" actId="47"/>
        <pc:sldMkLst>
          <pc:docMk/>
          <pc:sldMk cId="611123741" sldId="275"/>
        </pc:sldMkLst>
      </pc:sldChg>
      <pc:sldChg chg="new del">
        <pc:chgData name="João Gaspar" userId="7dec15aa-df9c-4e56-83fb-de5e1da84347" providerId="ADAL" clId="{24EF49C4-5903-4D30-AD74-1626839116B9}" dt="2024-03-02T17:14:06.468" v="931" actId="47"/>
        <pc:sldMkLst>
          <pc:docMk/>
          <pc:sldMk cId="855888104" sldId="275"/>
        </pc:sldMkLst>
      </pc:sldChg>
      <pc:sldChg chg="addSp delSp modSp add mod">
        <pc:chgData name="João Gaspar" userId="7dec15aa-df9c-4e56-83fb-de5e1da84347" providerId="ADAL" clId="{24EF49C4-5903-4D30-AD74-1626839116B9}" dt="2024-03-02T18:34:03.610" v="1702" actId="1076"/>
        <pc:sldMkLst>
          <pc:docMk/>
          <pc:sldMk cId="1362712344" sldId="275"/>
        </pc:sldMkLst>
        <pc:spChg chg="mod">
          <ac:chgData name="João Gaspar" userId="7dec15aa-df9c-4e56-83fb-de5e1da84347" providerId="ADAL" clId="{24EF49C4-5903-4D30-AD74-1626839116B9}" dt="2024-03-02T17:59:21.880" v="1006" actId="14100"/>
          <ac:spMkLst>
            <pc:docMk/>
            <pc:sldMk cId="1362712344" sldId="275"/>
            <ac:spMk id="11" creationId="{A9A79DDB-B27E-4993-BE71-E39ECBE7B9C6}"/>
          </ac:spMkLst>
        </pc:spChg>
        <pc:spChg chg="mod">
          <ac:chgData name="João Gaspar" userId="7dec15aa-df9c-4e56-83fb-de5e1da84347" providerId="ADAL" clId="{24EF49C4-5903-4D30-AD74-1626839116B9}" dt="2024-03-02T18:33:58.721" v="1701" actId="1076"/>
          <ac:spMkLst>
            <pc:docMk/>
            <pc:sldMk cId="1362712344" sldId="275"/>
            <ac:spMk id="22" creationId="{25F7B9B2-6BEC-40EB-9738-D091E52370E4}"/>
          </ac:spMkLst>
        </pc:spChg>
        <pc:picChg chg="add mod">
          <ac:chgData name="João Gaspar" userId="7dec15aa-df9c-4e56-83fb-de5e1da84347" providerId="ADAL" clId="{24EF49C4-5903-4D30-AD74-1626839116B9}" dt="2024-03-02T18:03:01.830" v="1042" actId="1076"/>
          <ac:picMkLst>
            <pc:docMk/>
            <pc:sldMk cId="1362712344" sldId="275"/>
            <ac:picMk id="10" creationId="{94BD261C-36F4-4884-9925-49F47BB1278A}"/>
          </ac:picMkLst>
        </pc:picChg>
        <pc:picChg chg="add mod">
          <ac:chgData name="João Gaspar" userId="7dec15aa-df9c-4e56-83fb-de5e1da84347" providerId="ADAL" clId="{24EF49C4-5903-4D30-AD74-1626839116B9}" dt="2024-03-02T18:34:03.610" v="1702" actId="1076"/>
          <ac:picMkLst>
            <pc:docMk/>
            <pc:sldMk cId="1362712344" sldId="275"/>
            <ac:picMk id="12" creationId="{A0EFDA20-E43A-4148-94B3-013D7024AE3B}"/>
          </ac:picMkLst>
        </pc:picChg>
        <pc:picChg chg="del">
          <ac:chgData name="João Gaspar" userId="7dec15aa-df9c-4e56-83fb-de5e1da84347" providerId="ADAL" clId="{24EF49C4-5903-4D30-AD74-1626839116B9}" dt="2024-03-02T17:18:11.127" v="976" actId="478"/>
          <ac:picMkLst>
            <pc:docMk/>
            <pc:sldMk cId="1362712344" sldId="275"/>
            <ac:picMk id="2050" creationId="{A862E01A-F4E2-42F6-A09A-6D0DE8469189}"/>
          </ac:picMkLst>
        </pc:picChg>
      </pc:sldChg>
      <pc:sldChg chg="new del">
        <pc:chgData name="João Gaspar" userId="7dec15aa-df9c-4e56-83fb-de5e1da84347" providerId="ADAL" clId="{24EF49C4-5903-4D30-AD74-1626839116B9}" dt="2024-03-02T17:14:11.545" v="935" actId="47"/>
        <pc:sldMkLst>
          <pc:docMk/>
          <pc:sldMk cId="2109260347" sldId="275"/>
        </pc:sldMkLst>
      </pc:sldChg>
      <pc:sldChg chg="delSp add del setBg delDesignElem">
        <pc:chgData name="João Gaspar" userId="7dec15aa-df9c-4e56-83fb-de5e1da84347" providerId="ADAL" clId="{24EF49C4-5903-4D30-AD74-1626839116B9}" dt="2024-03-02T17:13:57.749" v="929" actId="47"/>
        <pc:sldMkLst>
          <pc:docMk/>
          <pc:sldMk cId="3548774225" sldId="275"/>
        </pc:sldMkLst>
        <pc:spChg chg="del">
          <ac:chgData name="João Gaspar" userId="7dec15aa-df9c-4e56-83fb-de5e1da84347" providerId="ADAL" clId="{24EF49C4-5903-4D30-AD74-1626839116B9}" dt="2024-03-02T17:13:54.024" v="928"/>
          <ac:spMkLst>
            <pc:docMk/>
            <pc:sldMk cId="3548774225" sldId="275"/>
            <ac:spMk id="15" creationId="{C3896A03-3945-419A-B66B-4EE266EDD152}"/>
          </ac:spMkLst>
        </pc:spChg>
        <pc:spChg chg="del">
          <ac:chgData name="João Gaspar" userId="7dec15aa-df9c-4e56-83fb-de5e1da84347" providerId="ADAL" clId="{24EF49C4-5903-4D30-AD74-1626839116B9}" dt="2024-03-02T17:13:54.024" v="928"/>
          <ac:spMkLst>
            <pc:docMk/>
            <pc:sldMk cId="3548774225" sldId="275"/>
            <ac:spMk id="17" creationId="{B34F5AD2-EDBD-4BBD-A55C-EAFFD0C7097A}"/>
          </ac:spMkLst>
        </pc:spChg>
      </pc:sldChg>
      <pc:sldChg chg="new del">
        <pc:chgData name="João Gaspar" userId="7dec15aa-df9c-4e56-83fb-de5e1da84347" providerId="ADAL" clId="{24EF49C4-5903-4D30-AD74-1626839116B9}" dt="2024-03-02T17:14:57.792" v="939" actId="47"/>
        <pc:sldMkLst>
          <pc:docMk/>
          <pc:sldMk cId="3664909075" sldId="275"/>
        </pc:sldMkLst>
      </pc:sldChg>
      <pc:sldChg chg="add del">
        <pc:chgData name="João Gaspar" userId="7dec15aa-df9c-4e56-83fb-de5e1da84347" providerId="ADAL" clId="{24EF49C4-5903-4D30-AD74-1626839116B9}" dt="2024-03-02T18:27:15.153" v="1597" actId="47"/>
        <pc:sldMkLst>
          <pc:docMk/>
          <pc:sldMk cId="4149378404" sldId="276"/>
        </pc:sldMkLst>
      </pc:sldChg>
      <pc:sldChg chg="del">
        <pc:chgData name="João Gaspar" userId="7dec15aa-df9c-4e56-83fb-de5e1da84347" providerId="ADAL" clId="{24EF49C4-5903-4D30-AD74-1626839116B9}" dt="2024-03-02T18:25:58.643" v="1569" actId="47"/>
        <pc:sldMkLst>
          <pc:docMk/>
          <pc:sldMk cId="740637178" sldId="277"/>
        </pc:sldMkLst>
      </pc:sldChg>
      <pc:sldChg chg="modSp del mod">
        <pc:chgData name="João Gaspar" userId="7dec15aa-df9c-4e56-83fb-de5e1da84347" providerId="ADAL" clId="{24EF49C4-5903-4D30-AD74-1626839116B9}" dt="2024-03-02T18:36:40.576" v="1764" actId="47"/>
        <pc:sldMkLst>
          <pc:docMk/>
          <pc:sldMk cId="1784122044" sldId="278"/>
        </pc:sldMkLst>
        <pc:spChg chg="mod">
          <ac:chgData name="João Gaspar" userId="7dec15aa-df9c-4e56-83fb-de5e1da84347" providerId="ADAL" clId="{24EF49C4-5903-4D30-AD74-1626839116B9}" dt="2024-03-02T18:35:44.787" v="1752" actId="20577"/>
          <ac:spMkLst>
            <pc:docMk/>
            <pc:sldMk cId="1784122044" sldId="278"/>
            <ac:spMk id="2" creationId="{A4157DE8-CC72-45F0-860E-D4B726DC2A35}"/>
          </ac:spMkLst>
        </pc:spChg>
        <pc:picChg chg="mod">
          <ac:chgData name="João Gaspar" userId="7dec15aa-df9c-4e56-83fb-de5e1da84347" providerId="ADAL" clId="{24EF49C4-5903-4D30-AD74-1626839116B9}" dt="2024-03-02T18:36:01.923" v="1755" actId="1076"/>
          <ac:picMkLst>
            <pc:docMk/>
            <pc:sldMk cId="1784122044" sldId="278"/>
            <ac:picMk id="3" creationId="{A2411C4A-7711-9080-EBEF-1432A843BD5E}"/>
          </ac:picMkLst>
        </pc:picChg>
        <pc:picChg chg="mod">
          <ac:chgData name="João Gaspar" userId="7dec15aa-df9c-4e56-83fb-de5e1da84347" providerId="ADAL" clId="{24EF49C4-5903-4D30-AD74-1626839116B9}" dt="2024-03-02T18:36:01.923" v="1755" actId="1076"/>
          <ac:picMkLst>
            <pc:docMk/>
            <pc:sldMk cId="1784122044" sldId="278"/>
            <ac:picMk id="6" creationId="{A3737857-3D6D-8BA6-253B-5C09CEFAE7CE}"/>
          </ac:picMkLst>
        </pc:picChg>
      </pc:sldChg>
      <pc:sldChg chg="del">
        <pc:chgData name="João Gaspar" userId="7dec15aa-df9c-4e56-83fb-de5e1da84347" providerId="ADAL" clId="{24EF49C4-5903-4D30-AD74-1626839116B9}" dt="2024-03-02T18:40:43.106" v="1821" actId="47"/>
        <pc:sldMkLst>
          <pc:docMk/>
          <pc:sldMk cId="667368589" sldId="279"/>
        </pc:sldMkLst>
      </pc:sldChg>
      <pc:sldChg chg="addSp delSp modSp del mod">
        <pc:chgData name="João Gaspar" userId="7dec15aa-df9c-4e56-83fb-de5e1da84347" providerId="ADAL" clId="{24EF49C4-5903-4D30-AD74-1626839116B9}" dt="2024-03-02T18:41:18.855" v="1832" actId="47"/>
        <pc:sldMkLst>
          <pc:docMk/>
          <pc:sldMk cId="2144147535" sldId="280"/>
        </pc:sldMkLst>
        <pc:spChg chg="add del mod">
          <ac:chgData name="João Gaspar" userId="7dec15aa-df9c-4e56-83fb-de5e1da84347" providerId="ADAL" clId="{24EF49C4-5903-4D30-AD74-1626839116B9}" dt="2024-03-02T18:40:55.163" v="1824" actId="21"/>
          <ac:spMkLst>
            <pc:docMk/>
            <pc:sldMk cId="2144147535" sldId="280"/>
            <ac:spMk id="12" creationId="{233F67C5-6277-4CCD-BF99-D2FDCD6BD8CA}"/>
          </ac:spMkLst>
        </pc:spChg>
        <pc:picChg chg="add del">
          <ac:chgData name="João Gaspar" userId="7dec15aa-df9c-4e56-83fb-de5e1da84347" providerId="ADAL" clId="{24EF49C4-5903-4D30-AD74-1626839116B9}" dt="2024-03-02T18:40:55.163" v="1824" actId="21"/>
          <ac:picMkLst>
            <pc:docMk/>
            <pc:sldMk cId="2144147535" sldId="280"/>
            <ac:picMk id="7" creationId="{BEC89C61-F295-B4A9-A9A6-2C860F4BC9ED}"/>
          </ac:picMkLst>
        </pc:picChg>
        <pc:picChg chg="add del">
          <ac:chgData name="João Gaspar" userId="7dec15aa-df9c-4e56-83fb-de5e1da84347" providerId="ADAL" clId="{24EF49C4-5903-4D30-AD74-1626839116B9}" dt="2024-03-02T18:40:55.163" v="1824" actId="21"/>
          <ac:picMkLst>
            <pc:docMk/>
            <pc:sldMk cId="2144147535" sldId="280"/>
            <ac:picMk id="10" creationId="{259F694B-3F35-052F-7E37-460FEA830D2E}"/>
          </ac:picMkLst>
        </pc:picChg>
      </pc:sldChg>
      <pc:sldChg chg="addSp modSp add mod">
        <pc:chgData name="João Gaspar" userId="7dec15aa-df9c-4e56-83fb-de5e1da84347" providerId="ADAL" clId="{24EF49C4-5903-4D30-AD74-1626839116B9}" dt="2024-03-02T18:27:05.090" v="1596" actId="1035"/>
        <pc:sldMkLst>
          <pc:docMk/>
          <pc:sldMk cId="1744321516" sldId="281"/>
        </pc:sldMkLst>
        <pc:spChg chg="mod">
          <ac:chgData name="João Gaspar" userId="7dec15aa-df9c-4e56-83fb-de5e1da84347" providerId="ADAL" clId="{24EF49C4-5903-4D30-AD74-1626839116B9}" dt="2024-03-02T18:06:00.833" v="1125" actId="14100"/>
          <ac:spMkLst>
            <pc:docMk/>
            <pc:sldMk cId="1744321516" sldId="281"/>
            <ac:spMk id="11" creationId="{A9A79DDB-B27E-4993-BE71-E39ECBE7B9C6}"/>
          </ac:spMkLst>
        </pc:spChg>
        <pc:spChg chg="mod">
          <ac:chgData name="João Gaspar" userId="7dec15aa-df9c-4e56-83fb-de5e1da84347" providerId="ADAL" clId="{24EF49C4-5903-4D30-AD74-1626839116B9}" dt="2024-03-02T18:25:43.116" v="1568" actId="20577"/>
          <ac:spMkLst>
            <pc:docMk/>
            <pc:sldMk cId="1744321516" sldId="281"/>
            <ac:spMk id="22" creationId="{25F7B9B2-6BEC-40EB-9738-D091E52370E4}"/>
          </ac:spMkLst>
        </pc:spChg>
        <pc:picChg chg="add mod">
          <ac:chgData name="João Gaspar" userId="7dec15aa-df9c-4e56-83fb-de5e1da84347" providerId="ADAL" clId="{24EF49C4-5903-4D30-AD74-1626839116B9}" dt="2024-03-02T18:27:05.090" v="1596" actId="1035"/>
          <ac:picMkLst>
            <pc:docMk/>
            <pc:sldMk cId="1744321516" sldId="281"/>
            <ac:picMk id="8" creationId="{449B66B0-A1BE-4D73-ADE8-8609CBFE29F5}"/>
          </ac:picMkLst>
        </pc:picChg>
        <pc:picChg chg="add mod">
          <ac:chgData name="João Gaspar" userId="7dec15aa-df9c-4e56-83fb-de5e1da84347" providerId="ADAL" clId="{24EF49C4-5903-4D30-AD74-1626839116B9}" dt="2024-03-02T18:17:51.715" v="1244" actId="1076"/>
          <ac:picMkLst>
            <pc:docMk/>
            <pc:sldMk cId="1744321516" sldId="281"/>
            <ac:picMk id="10" creationId="{42BC6D0D-19AC-475F-AC33-846A567B4B3F}"/>
          </ac:picMkLst>
        </pc:picChg>
      </pc:sldChg>
      <pc:sldChg chg="delSp add del setBg delDesignElem">
        <pc:chgData name="João Gaspar" userId="7dec15aa-df9c-4e56-83fb-de5e1da84347" providerId="ADAL" clId="{24EF49C4-5903-4D30-AD74-1626839116B9}" dt="2024-03-02T17:58:52" v="979" actId="47"/>
        <pc:sldMkLst>
          <pc:docMk/>
          <pc:sldMk cId="3428429010" sldId="281"/>
        </pc:sldMkLst>
        <pc:spChg chg="del">
          <ac:chgData name="João Gaspar" userId="7dec15aa-df9c-4e56-83fb-de5e1da84347" providerId="ADAL" clId="{24EF49C4-5903-4D30-AD74-1626839116B9}" dt="2024-03-02T17:58:51.020" v="978"/>
          <ac:spMkLst>
            <pc:docMk/>
            <pc:sldMk cId="3428429010" sldId="281"/>
            <ac:spMk id="15" creationId="{C3896A03-3945-419A-B66B-4EE266EDD152}"/>
          </ac:spMkLst>
        </pc:spChg>
        <pc:spChg chg="del">
          <ac:chgData name="João Gaspar" userId="7dec15aa-df9c-4e56-83fb-de5e1da84347" providerId="ADAL" clId="{24EF49C4-5903-4D30-AD74-1626839116B9}" dt="2024-03-02T17:58:51.020" v="978"/>
          <ac:spMkLst>
            <pc:docMk/>
            <pc:sldMk cId="3428429010" sldId="281"/>
            <ac:spMk id="17" creationId="{B34F5AD2-EDBD-4BBD-A55C-EAFFD0C7097A}"/>
          </ac:spMkLst>
        </pc:spChg>
      </pc:sldChg>
      <pc:sldChg chg="addSp modSp add mod">
        <pc:chgData name="João Gaspar" userId="7dec15aa-df9c-4e56-83fb-de5e1da84347" providerId="ADAL" clId="{24EF49C4-5903-4D30-AD74-1626839116B9}" dt="2024-03-02T18:26:29.794" v="1575" actId="1076"/>
        <pc:sldMkLst>
          <pc:docMk/>
          <pc:sldMk cId="201346674" sldId="282"/>
        </pc:sldMkLst>
        <pc:spChg chg="mod">
          <ac:chgData name="João Gaspar" userId="7dec15aa-df9c-4e56-83fb-de5e1da84347" providerId="ADAL" clId="{24EF49C4-5903-4D30-AD74-1626839116B9}" dt="2024-03-02T17:59:47.138" v="1024" actId="20577"/>
          <ac:spMkLst>
            <pc:docMk/>
            <pc:sldMk cId="201346674" sldId="282"/>
            <ac:spMk id="11" creationId="{A9A79DDB-B27E-4993-BE71-E39ECBE7B9C6}"/>
          </ac:spMkLst>
        </pc:spChg>
        <pc:spChg chg="mod">
          <ac:chgData name="João Gaspar" userId="7dec15aa-df9c-4e56-83fb-de5e1da84347" providerId="ADAL" clId="{24EF49C4-5903-4D30-AD74-1626839116B9}" dt="2024-03-02T18:18:43.268" v="1249" actId="20577"/>
          <ac:spMkLst>
            <pc:docMk/>
            <pc:sldMk cId="201346674" sldId="282"/>
            <ac:spMk id="22" creationId="{25F7B9B2-6BEC-40EB-9738-D091E52370E4}"/>
          </ac:spMkLst>
        </pc:spChg>
        <pc:picChg chg="add mod modCrop">
          <ac:chgData name="João Gaspar" userId="7dec15aa-df9c-4e56-83fb-de5e1da84347" providerId="ADAL" clId="{24EF49C4-5903-4D30-AD74-1626839116B9}" dt="2024-03-02T18:26:29.794" v="1575" actId="1076"/>
          <ac:picMkLst>
            <pc:docMk/>
            <pc:sldMk cId="201346674" sldId="282"/>
            <ac:picMk id="8" creationId="{185997FF-D1B8-4E96-8972-1DC2D3354E99}"/>
          </ac:picMkLst>
        </pc:picChg>
      </pc:sldChg>
      <pc:sldChg chg="addSp delSp modSp add mod">
        <pc:chgData name="João Gaspar" userId="7dec15aa-df9c-4e56-83fb-de5e1da84347" providerId="ADAL" clId="{24EF49C4-5903-4D30-AD74-1626839116B9}" dt="2024-03-02T18:29:17.315" v="1609" actId="20577"/>
        <pc:sldMkLst>
          <pc:docMk/>
          <pc:sldMk cId="2413954319" sldId="283"/>
        </pc:sldMkLst>
        <pc:spChg chg="mod">
          <ac:chgData name="João Gaspar" userId="7dec15aa-df9c-4e56-83fb-de5e1da84347" providerId="ADAL" clId="{24EF49C4-5903-4D30-AD74-1626839116B9}" dt="2024-03-02T18:00:09.071" v="1037" actId="20577"/>
          <ac:spMkLst>
            <pc:docMk/>
            <pc:sldMk cId="2413954319" sldId="283"/>
            <ac:spMk id="11" creationId="{A9A79DDB-B27E-4993-BE71-E39ECBE7B9C6}"/>
          </ac:spMkLst>
        </pc:spChg>
        <pc:spChg chg="mod">
          <ac:chgData name="João Gaspar" userId="7dec15aa-df9c-4e56-83fb-de5e1da84347" providerId="ADAL" clId="{24EF49C4-5903-4D30-AD74-1626839116B9}" dt="2024-03-02T18:29:17.315" v="1609" actId="20577"/>
          <ac:spMkLst>
            <pc:docMk/>
            <pc:sldMk cId="2413954319" sldId="283"/>
            <ac:spMk id="22" creationId="{25F7B9B2-6BEC-40EB-9738-D091E52370E4}"/>
          </ac:spMkLst>
        </pc:spChg>
        <pc:picChg chg="add del mod">
          <ac:chgData name="João Gaspar" userId="7dec15aa-df9c-4e56-83fb-de5e1da84347" providerId="ADAL" clId="{24EF49C4-5903-4D30-AD74-1626839116B9}" dt="2024-03-02T18:23:35.440" v="1531" actId="478"/>
          <ac:picMkLst>
            <pc:docMk/>
            <pc:sldMk cId="2413954319" sldId="283"/>
            <ac:picMk id="3" creationId="{527672D7-FEC5-4050-A955-1718B3536AD3}"/>
          </ac:picMkLst>
        </pc:picChg>
        <pc:picChg chg="add mod">
          <ac:chgData name="João Gaspar" userId="7dec15aa-df9c-4e56-83fb-de5e1da84347" providerId="ADAL" clId="{24EF49C4-5903-4D30-AD74-1626839116B9}" dt="2024-03-02T18:28:43.922" v="1604" actId="1076"/>
          <ac:picMkLst>
            <pc:docMk/>
            <pc:sldMk cId="2413954319" sldId="283"/>
            <ac:picMk id="5" creationId="{4D444D47-9563-40D3-9F04-1D983A4A6B57}"/>
          </ac:picMkLst>
        </pc:picChg>
      </pc:sldChg>
      <pc:sldChg chg="addSp delSp modSp add mod delAnim">
        <pc:chgData name="João Gaspar" userId="7dec15aa-df9c-4e56-83fb-de5e1da84347" providerId="ADAL" clId="{24EF49C4-5903-4D30-AD74-1626839116B9}" dt="2024-03-02T18:35:12.475" v="1730" actId="1076"/>
        <pc:sldMkLst>
          <pc:docMk/>
          <pc:sldMk cId="3843244428" sldId="284"/>
        </pc:sldMkLst>
        <pc:spChg chg="add mod">
          <ac:chgData name="João Gaspar" userId="7dec15aa-df9c-4e56-83fb-de5e1da84347" providerId="ADAL" clId="{24EF49C4-5903-4D30-AD74-1626839116B9}" dt="2024-03-02T18:35:12.475" v="1730" actId="1076"/>
          <ac:spMkLst>
            <pc:docMk/>
            <pc:sldMk cId="3843244428" sldId="284"/>
            <ac:spMk id="10" creationId="{43AE9BE0-D50A-4D07-ACC0-36649E193166}"/>
          </ac:spMkLst>
        </pc:spChg>
        <pc:spChg chg="mod">
          <ac:chgData name="João Gaspar" userId="7dec15aa-df9c-4e56-83fb-de5e1da84347" providerId="ADAL" clId="{24EF49C4-5903-4D30-AD74-1626839116B9}" dt="2024-03-02T18:30:54.004" v="1614" actId="20577"/>
          <ac:spMkLst>
            <pc:docMk/>
            <pc:sldMk cId="3843244428" sldId="284"/>
            <ac:spMk id="11" creationId="{A9A79DDB-B27E-4993-BE71-E39ECBE7B9C6}"/>
          </ac:spMkLst>
        </pc:spChg>
        <pc:spChg chg="del mod">
          <ac:chgData name="João Gaspar" userId="7dec15aa-df9c-4e56-83fb-de5e1da84347" providerId="ADAL" clId="{24EF49C4-5903-4D30-AD74-1626839116B9}" dt="2024-03-02T18:32:53.949" v="1674" actId="478"/>
          <ac:spMkLst>
            <pc:docMk/>
            <pc:sldMk cId="3843244428" sldId="284"/>
            <ac:spMk id="22" creationId="{25F7B9B2-6BEC-40EB-9738-D091E52370E4}"/>
          </ac:spMkLst>
        </pc:spChg>
        <pc:picChg chg="del">
          <ac:chgData name="João Gaspar" userId="7dec15aa-df9c-4e56-83fb-de5e1da84347" providerId="ADAL" clId="{24EF49C4-5903-4D30-AD74-1626839116B9}" dt="2024-03-02T18:30:55.842" v="1615" actId="478"/>
          <ac:picMkLst>
            <pc:docMk/>
            <pc:sldMk cId="3843244428" sldId="284"/>
            <ac:picMk id="5" creationId="{4D444D47-9563-40D3-9F04-1D983A4A6B57}"/>
          </ac:picMkLst>
        </pc:picChg>
      </pc:sldChg>
      <pc:sldChg chg="addSp delSp modSp add mod">
        <pc:chgData name="João Gaspar" userId="7dec15aa-df9c-4e56-83fb-de5e1da84347" providerId="ADAL" clId="{24EF49C4-5903-4D30-AD74-1626839116B9}" dt="2024-03-02T18:38:49.895" v="1792" actId="1076"/>
        <pc:sldMkLst>
          <pc:docMk/>
          <pc:sldMk cId="1330051174" sldId="285"/>
        </pc:sldMkLst>
        <pc:spChg chg="add mod ord">
          <ac:chgData name="João Gaspar" userId="7dec15aa-df9c-4e56-83fb-de5e1da84347" providerId="ADAL" clId="{24EF49C4-5903-4D30-AD74-1626839116B9}" dt="2024-03-02T18:38:35.208" v="1789" actId="171"/>
          <ac:spMkLst>
            <pc:docMk/>
            <pc:sldMk cId="1330051174" sldId="285"/>
            <ac:spMk id="2" creationId="{7CCCA6BC-9F2D-4540-B998-5BD619DE4F65}"/>
          </ac:spMkLst>
        </pc:spChg>
        <pc:spChg chg="del">
          <ac:chgData name="João Gaspar" userId="7dec15aa-df9c-4e56-83fb-de5e1da84347" providerId="ADAL" clId="{24EF49C4-5903-4D30-AD74-1626839116B9}" dt="2024-03-02T18:36:04.880" v="1756" actId="478"/>
          <ac:spMkLst>
            <pc:docMk/>
            <pc:sldMk cId="1330051174" sldId="285"/>
            <ac:spMk id="10" creationId="{43AE9BE0-D50A-4D07-ACC0-36649E193166}"/>
          </ac:spMkLst>
        </pc:spChg>
        <pc:spChg chg="mod">
          <ac:chgData name="João Gaspar" userId="7dec15aa-df9c-4e56-83fb-de5e1da84347" providerId="ADAL" clId="{24EF49C4-5903-4D30-AD74-1626839116B9}" dt="2024-03-02T18:38:13.923" v="1784" actId="14100"/>
          <ac:spMkLst>
            <pc:docMk/>
            <pc:sldMk cId="1330051174" sldId="285"/>
            <ac:spMk id="11" creationId="{A9A79DDB-B27E-4993-BE71-E39ECBE7B9C6}"/>
          </ac:spMkLst>
        </pc:spChg>
        <pc:picChg chg="add mod">
          <ac:chgData name="João Gaspar" userId="7dec15aa-df9c-4e56-83fb-de5e1da84347" providerId="ADAL" clId="{24EF49C4-5903-4D30-AD74-1626839116B9}" dt="2024-03-02T18:38:46.462" v="1791" actId="1076"/>
          <ac:picMkLst>
            <pc:docMk/>
            <pc:sldMk cId="1330051174" sldId="285"/>
            <ac:picMk id="8" creationId="{6E5EC670-02D3-4390-A1E1-2E2C7ED8E39B}"/>
          </ac:picMkLst>
        </pc:picChg>
        <pc:picChg chg="add mod">
          <ac:chgData name="João Gaspar" userId="7dec15aa-df9c-4e56-83fb-de5e1da84347" providerId="ADAL" clId="{24EF49C4-5903-4D30-AD74-1626839116B9}" dt="2024-03-02T18:38:49.895" v="1792" actId="1076"/>
          <ac:picMkLst>
            <pc:docMk/>
            <pc:sldMk cId="1330051174" sldId="285"/>
            <ac:picMk id="12" creationId="{3C9BDBE4-11F2-456E-95DE-12DDB1A990F7}"/>
          </ac:picMkLst>
        </pc:picChg>
      </pc:sldChg>
      <pc:sldChg chg="new del">
        <pc:chgData name="João Gaspar" userId="7dec15aa-df9c-4e56-83fb-de5e1da84347" providerId="ADAL" clId="{24EF49C4-5903-4D30-AD74-1626839116B9}" dt="2024-03-02T18:36:55.501" v="1766" actId="47"/>
        <pc:sldMkLst>
          <pc:docMk/>
          <pc:sldMk cId="2678031516" sldId="286"/>
        </pc:sldMkLst>
      </pc:sldChg>
      <pc:sldChg chg="addSp delSp modSp add mod">
        <pc:chgData name="João Gaspar" userId="7dec15aa-df9c-4e56-83fb-de5e1da84347" providerId="ADAL" clId="{24EF49C4-5903-4D30-AD74-1626839116B9}" dt="2024-03-02T18:40:33.031" v="1819" actId="1076"/>
        <pc:sldMkLst>
          <pc:docMk/>
          <pc:sldMk cId="2732190753" sldId="286"/>
        </pc:sldMkLst>
        <pc:spChg chg="mod">
          <ac:chgData name="João Gaspar" userId="7dec15aa-df9c-4e56-83fb-de5e1da84347" providerId="ADAL" clId="{24EF49C4-5903-4D30-AD74-1626839116B9}" dt="2024-03-02T18:39:01.027" v="1794"/>
          <ac:spMkLst>
            <pc:docMk/>
            <pc:sldMk cId="2732190753" sldId="286"/>
            <ac:spMk id="11" creationId="{A9A79DDB-B27E-4993-BE71-E39ECBE7B9C6}"/>
          </ac:spMkLst>
        </pc:spChg>
        <pc:picChg chg="del">
          <ac:chgData name="João Gaspar" userId="7dec15aa-df9c-4e56-83fb-de5e1da84347" providerId="ADAL" clId="{24EF49C4-5903-4D30-AD74-1626839116B9}" dt="2024-03-02T18:39:10.089" v="1795" actId="478"/>
          <ac:picMkLst>
            <pc:docMk/>
            <pc:sldMk cId="2732190753" sldId="286"/>
            <ac:picMk id="8" creationId="{6E5EC670-02D3-4390-A1E1-2E2C7ED8E39B}"/>
          </ac:picMkLst>
        </pc:picChg>
        <pc:picChg chg="add mod">
          <ac:chgData name="João Gaspar" userId="7dec15aa-df9c-4e56-83fb-de5e1da84347" providerId="ADAL" clId="{24EF49C4-5903-4D30-AD74-1626839116B9}" dt="2024-03-02T18:40:33.031" v="1819" actId="1076"/>
          <ac:picMkLst>
            <pc:docMk/>
            <pc:sldMk cId="2732190753" sldId="286"/>
            <ac:picMk id="10" creationId="{C5853515-D115-4532-8D29-F69FF2735F6D}"/>
          </ac:picMkLst>
        </pc:picChg>
        <pc:picChg chg="del">
          <ac:chgData name="João Gaspar" userId="7dec15aa-df9c-4e56-83fb-de5e1da84347" providerId="ADAL" clId="{24EF49C4-5903-4D30-AD74-1626839116B9}" dt="2024-03-02T18:39:10.089" v="1795" actId="478"/>
          <ac:picMkLst>
            <pc:docMk/>
            <pc:sldMk cId="2732190753" sldId="286"/>
            <ac:picMk id="12" creationId="{3C9BDBE4-11F2-456E-95DE-12DDB1A990F7}"/>
          </ac:picMkLst>
        </pc:picChg>
        <pc:picChg chg="add mod">
          <ac:chgData name="João Gaspar" userId="7dec15aa-df9c-4e56-83fb-de5e1da84347" providerId="ADAL" clId="{24EF49C4-5903-4D30-AD74-1626839116B9}" dt="2024-03-02T18:40:30.226" v="1818" actId="1037"/>
          <ac:picMkLst>
            <pc:docMk/>
            <pc:sldMk cId="2732190753" sldId="286"/>
            <ac:picMk id="13" creationId="{64992891-F8FD-4ABE-82D2-FB0829D592C5}"/>
          </ac:picMkLst>
        </pc:picChg>
      </pc:sldChg>
      <pc:sldChg chg="addSp modSp new del mod setBg">
        <pc:chgData name="João Gaspar" userId="7dec15aa-df9c-4e56-83fb-de5e1da84347" providerId="ADAL" clId="{24EF49C4-5903-4D30-AD74-1626839116B9}" dt="2024-03-02T18:37:26.730" v="1773" actId="47"/>
        <pc:sldMkLst>
          <pc:docMk/>
          <pc:sldMk cId="3519802583" sldId="286"/>
        </pc:sldMkLst>
        <pc:spChg chg="mo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2" creationId="{F42E49BC-26A4-466D-A447-27168EEF1282}"/>
          </ac:spMkLst>
        </pc:spChg>
        <pc:spChg chg="mod or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3" creationId="{C7B94BB5-BD88-45CE-AA25-7DABCF03ACA5}"/>
          </ac:spMkLst>
        </pc:spChg>
        <pc:spChg chg="mo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4" creationId="{12563979-F40C-47BF-8DE7-6353819839D0}"/>
          </ac:spMkLst>
        </pc:spChg>
        <pc:spChg chg="ad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9" creationId="{70DFC902-7D23-471A-B557-B6B6917D7A0D}"/>
          </ac:spMkLst>
        </pc:spChg>
        <pc:spChg chg="ad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11" creationId="{A55D5633-D557-4DCA-982C-FF36EB7A1C00}"/>
          </ac:spMkLst>
        </pc:spChg>
        <pc:spChg chg="ad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13" creationId="{450D3AD2-FA80-415F-A9CE-54D884561CD7}"/>
          </ac:spMkLst>
        </pc:spChg>
      </pc:sldChg>
      <pc:sldChg chg="delSp new del mod">
        <pc:chgData name="João Gaspar" userId="7dec15aa-df9c-4e56-83fb-de5e1da84347" providerId="ADAL" clId="{24EF49C4-5903-4D30-AD74-1626839116B9}" dt="2024-03-02T18:37:04.091" v="1769" actId="47"/>
        <pc:sldMkLst>
          <pc:docMk/>
          <pc:sldMk cId="4130841688" sldId="286"/>
        </pc:sldMkLst>
        <pc:spChg chg="del">
          <ac:chgData name="João Gaspar" userId="7dec15aa-df9c-4e56-83fb-de5e1da84347" providerId="ADAL" clId="{24EF49C4-5903-4D30-AD74-1626839116B9}" dt="2024-03-02T18:37:02.313" v="1768" actId="478"/>
          <ac:spMkLst>
            <pc:docMk/>
            <pc:sldMk cId="4130841688" sldId="286"/>
            <ac:spMk id="2" creationId="{974C8C1C-3955-40BC-B70D-ED2FAE39C0C1}"/>
          </ac:spMkLst>
        </pc:spChg>
      </pc:sldChg>
      <pc:sldChg chg="delSp add del mod">
        <pc:chgData name="João Gaspar" userId="7dec15aa-df9c-4e56-83fb-de5e1da84347" providerId="ADAL" clId="{24EF49C4-5903-4D30-AD74-1626839116B9}" dt="2024-03-02T18:37:45.743" v="1777" actId="47"/>
        <pc:sldMkLst>
          <pc:docMk/>
          <pc:sldMk cId="1526860095" sldId="287"/>
        </pc:sldMkLst>
        <pc:spChg chg="del">
          <ac:chgData name="João Gaspar" userId="7dec15aa-df9c-4e56-83fb-de5e1da84347" providerId="ADAL" clId="{24EF49C4-5903-4D30-AD74-1626839116B9}" dt="2024-03-02T18:37:30.593" v="1774" actId="478"/>
          <ac:spMkLst>
            <pc:docMk/>
            <pc:sldMk cId="1526860095" sldId="287"/>
            <ac:spMk id="9" creationId="{125D46F1-64A8-43FF-9A72-85259833318B}"/>
          </ac:spMkLst>
        </pc:spChg>
        <pc:picChg chg="del">
          <ac:chgData name="João Gaspar" userId="7dec15aa-df9c-4e56-83fb-de5e1da84347" providerId="ADAL" clId="{24EF49C4-5903-4D30-AD74-1626839116B9}" dt="2024-03-02T18:37:36.417" v="1775" actId="478"/>
          <ac:picMkLst>
            <pc:docMk/>
            <pc:sldMk cId="1526860095" sldId="287"/>
            <ac:picMk id="8" creationId="{6E5EC670-02D3-4390-A1E1-2E2C7ED8E39B}"/>
          </ac:picMkLst>
        </pc:picChg>
        <pc:picChg chg="del">
          <ac:chgData name="João Gaspar" userId="7dec15aa-df9c-4e56-83fb-de5e1da84347" providerId="ADAL" clId="{24EF49C4-5903-4D30-AD74-1626839116B9}" dt="2024-03-02T18:37:36.833" v="1776" actId="478"/>
          <ac:picMkLst>
            <pc:docMk/>
            <pc:sldMk cId="1526860095" sldId="287"/>
            <ac:picMk id="12" creationId="{3C9BDBE4-11F2-456E-95DE-12DDB1A990F7}"/>
          </ac:picMkLst>
        </pc:picChg>
      </pc:sldChg>
      <pc:sldChg chg="addSp delSp modSp add mod">
        <pc:chgData name="João Gaspar" userId="7dec15aa-df9c-4e56-83fb-de5e1da84347" providerId="ADAL" clId="{24EF49C4-5903-4D30-AD74-1626839116B9}" dt="2024-03-02T18:41:10.456" v="1831" actId="1076"/>
        <pc:sldMkLst>
          <pc:docMk/>
          <pc:sldMk cId="2326926342" sldId="287"/>
        </pc:sldMkLst>
        <pc:spChg chg="mod">
          <ac:chgData name="João Gaspar" userId="7dec15aa-df9c-4e56-83fb-de5e1da84347" providerId="ADAL" clId="{24EF49C4-5903-4D30-AD74-1626839116B9}" dt="2024-03-02T18:40:49.254" v="1822"/>
          <ac:spMkLst>
            <pc:docMk/>
            <pc:sldMk cId="2326926342" sldId="287"/>
            <ac:spMk id="11" creationId="{A9A79DDB-B27E-4993-BE71-E39ECBE7B9C6}"/>
          </ac:spMkLst>
        </pc:spChg>
        <pc:picChg chg="del">
          <ac:chgData name="João Gaspar" userId="7dec15aa-df9c-4e56-83fb-de5e1da84347" providerId="ADAL" clId="{24EF49C4-5903-4D30-AD74-1626839116B9}" dt="2024-03-02T18:40:58.180" v="1825" actId="478"/>
          <ac:picMkLst>
            <pc:docMk/>
            <pc:sldMk cId="2326926342" sldId="287"/>
            <ac:picMk id="10" creationId="{C5853515-D115-4532-8D29-F69FF2735F6D}"/>
          </ac:picMkLst>
        </pc:picChg>
        <pc:picChg chg="add mod">
          <ac:chgData name="João Gaspar" userId="7dec15aa-df9c-4e56-83fb-de5e1da84347" providerId="ADAL" clId="{24EF49C4-5903-4D30-AD74-1626839116B9}" dt="2024-03-02T18:41:10.456" v="1831" actId="1076"/>
          <ac:picMkLst>
            <pc:docMk/>
            <pc:sldMk cId="2326926342" sldId="287"/>
            <ac:picMk id="12" creationId="{1F435850-3254-4F5F-9F5E-96EF481BAB6D}"/>
          </ac:picMkLst>
        </pc:picChg>
        <pc:picChg chg="del">
          <ac:chgData name="João Gaspar" userId="7dec15aa-df9c-4e56-83fb-de5e1da84347" providerId="ADAL" clId="{24EF49C4-5903-4D30-AD74-1626839116B9}" dt="2024-03-02T18:40:58.180" v="1825" actId="478"/>
          <ac:picMkLst>
            <pc:docMk/>
            <pc:sldMk cId="2326926342" sldId="287"/>
            <ac:picMk id="13" creationId="{64992891-F8FD-4ABE-82D2-FB0829D592C5}"/>
          </ac:picMkLst>
        </pc:picChg>
        <pc:picChg chg="add mod">
          <ac:chgData name="João Gaspar" userId="7dec15aa-df9c-4e56-83fb-de5e1da84347" providerId="ADAL" clId="{24EF49C4-5903-4D30-AD74-1626839116B9}" dt="2024-03-02T18:41:04.303" v="1828" actId="1076"/>
          <ac:picMkLst>
            <pc:docMk/>
            <pc:sldMk cId="2326926342" sldId="287"/>
            <ac:picMk id="14" creationId="{7CFA6ABD-3A12-40EB-839A-78574ABA68AA}"/>
          </ac:picMkLst>
        </pc:picChg>
      </pc:sldChg>
      <pc:sldChg chg="delSp modSp add mod">
        <pc:chgData name="João Gaspar" userId="7dec15aa-df9c-4e56-83fb-de5e1da84347" providerId="ADAL" clId="{24EF49C4-5903-4D30-AD74-1626839116B9}" dt="2024-03-02T18:42:50.240" v="1863" actId="20577"/>
        <pc:sldMkLst>
          <pc:docMk/>
          <pc:sldMk cId="4285343889" sldId="288"/>
        </pc:sldMkLst>
        <pc:spChg chg="del">
          <ac:chgData name="João Gaspar" userId="7dec15aa-df9c-4e56-83fb-de5e1da84347" providerId="ADAL" clId="{24EF49C4-5903-4D30-AD74-1626839116B9}" dt="2024-03-02T18:42:43.819" v="1851" actId="478"/>
          <ac:spMkLst>
            <pc:docMk/>
            <pc:sldMk cId="4285343889" sldId="288"/>
            <ac:spMk id="2" creationId="{7CCCA6BC-9F2D-4540-B998-5BD619DE4F65}"/>
          </ac:spMkLst>
        </pc:spChg>
        <pc:spChg chg="mod">
          <ac:chgData name="João Gaspar" userId="7dec15aa-df9c-4e56-83fb-de5e1da84347" providerId="ADAL" clId="{24EF49C4-5903-4D30-AD74-1626839116B9}" dt="2024-03-02T18:42:50.240" v="1863" actId="20577"/>
          <ac:spMkLst>
            <pc:docMk/>
            <pc:sldMk cId="4285343889" sldId="288"/>
            <ac:spMk id="11" creationId="{A9A79DDB-B27E-4993-BE71-E39ECBE7B9C6}"/>
          </ac:spMkLst>
        </pc:spChg>
        <pc:picChg chg="del">
          <ac:chgData name="João Gaspar" userId="7dec15aa-df9c-4e56-83fb-de5e1da84347" providerId="ADAL" clId="{24EF49C4-5903-4D30-AD74-1626839116B9}" dt="2024-03-02T18:42:41.996" v="1850" actId="478"/>
          <ac:picMkLst>
            <pc:docMk/>
            <pc:sldMk cId="4285343889" sldId="288"/>
            <ac:picMk id="12" creationId="{1F435850-3254-4F5F-9F5E-96EF481BAB6D}"/>
          </ac:picMkLst>
        </pc:picChg>
        <pc:picChg chg="del">
          <ac:chgData name="João Gaspar" userId="7dec15aa-df9c-4e56-83fb-de5e1da84347" providerId="ADAL" clId="{24EF49C4-5903-4D30-AD74-1626839116B9}" dt="2024-03-02T18:42:41.996" v="1850" actId="478"/>
          <ac:picMkLst>
            <pc:docMk/>
            <pc:sldMk cId="4285343889" sldId="288"/>
            <ac:picMk id="14" creationId="{7CFA6ABD-3A12-40EB-839A-78574ABA68AA}"/>
          </ac:picMkLst>
        </pc:picChg>
      </pc:sldChg>
      <pc:sldMasterChg chg="setBg modSldLayout">
        <pc:chgData name="João Gaspar" userId="7dec15aa-df9c-4e56-83fb-de5e1da84347" providerId="ADAL" clId="{24EF49C4-5903-4D30-AD74-1626839116B9}" dt="2024-02-29T20:00:01.770" v="164"/>
        <pc:sldMasterMkLst>
          <pc:docMk/>
          <pc:sldMasterMk cId="892779687" sldId="2147483678"/>
        </pc:sldMasterMkLst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3893259069" sldId="2147483679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2319832091" sldId="2147483680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2327367616" sldId="2147483681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2512345759" sldId="2147483682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894992194" sldId="2147483683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136936181" sldId="2147483684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803965238" sldId="2147483685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819886289" sldId="2147483686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359592964" sldId="2147483687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741066184" sldId="2147483688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1451966180" sldId="2147483689"/>
          </pc:sldLayoutMkLst>
        </pc:sldLayoutChg>
      </pc:sldMasterChg>
    </pc:docChg>
  </pc:docChgLst>
  <pc:docChgLst>
    <pc:chgData name="Utilizador Convidado" userId="S::urn:spo:anon#03536613bef9b277ada71ec7722dfe612a42cda38b4904c85853c9649cd65a40::" providerId="AD" clId="Web-{F480B8A3-98B6-84FD-FE03-C45729DF6B48}"/>
    <pc:docChg chg="addSld modSld sldOrd">
      <pc:chgData name="Utilizador Convidado" userId="S::urn:spo:anon#03536613bef9b277ada71ec7722dfe612a42cda38b4904c85853c9649cd65a40::" providerId="AD" clId="Web-{F480B8A3-98B6-84FD-FE03-C45729DF6B48}" dt="2024-03-02T17:44:29.025" v="47"/>
      <pc:docMkLst>
        <pc:docMk/>
      </pc:docMkLst>
      <pc:sldChg chg="addSp delSp modSp">
        <pc:chgData name="Utilizador Convidado" userId="S::urn:spo:anon#03536613bef9b277ada71ec7722dfe612a42cda38b4904c85853c9649cd65a40::" providerId="AD" clId="Web-{F480B8A3-98B6-84FD-FE03-C45729DF6B48}" dt="2024-03-02T17:19:43.956" v="9" actId="1076"/>
        <pc:sldMkLst>
          <pc:docMk/>
          <pc:sldMk cId="3654263338" sldId="273"/>
        </pc:sldMkLst>
        <pc:spChg chg="add del">
          <ac:chgData name="Utilizador Convidado" userId="S::urn:spo:anon#03536613bef9b277ada71ec7722dfe612a42cda38b4904c85853c9649cd65a40::" providerId="AD" clId="Web-{F480B8A3-98B6-84FD-FE03-C45729DF6B48}" dt="2024-03-02T17:14:57.805" v="4"/>
          <ac:spMkLst>
            <pc:docMk/>
            <pc:sldMk cId="3654263338" sldId="273"/>
            <ac:spMk id="3" creationId="{F426117A-8C43-4397-9300-3FCB01C3AA31}"/>
          </ac:spMkLst>
        </pc:spChg>
        <pc:picChg chg="add del mod ord">
          <ac:chgData name="Utilizador Convidado" userId="S::urn:spo:anon#03536613bef9b277ada71ec7722dfe612a42cda38b4904c85853c9649cd65a40::" providerId="AD" clId="Web-{F480B8A3-98B6-84FD-FE03-C45729DF6B48}" dt="2024-03-02T17:14:54.102" v="3"/>
          <ac:picMkLst>
            <pc:docMk/>
            <pc:sldMk cId="3654263338" sldId="273"/>
            <ac:picMk id="5" creationId="{939DEF3E-BC98-F746-1B33-6DC0A705B9C1}"/>
          </ac:picMkLst>
        </pc:picChg>
        <pc:picChg chg="add mod ord">
          <ac:chgData name="Utilizador Convidado" userId="S::urn:spo:anon#03536613bef9b277ada71ec7722dfe612a42cda38b4904c85853c9649cd65a40::" providerId="AD" clId="Web-{F480B8A3-98B6-84FD-FE03-C45729DF6B48}" dt="2024-03-02T17:19:17.267" v="5" actId="1076"/>
          <ac:picMkLst>
            <pc:docMk/>
            <pc:sldMk cId="3654263338" sldId="273"/>
            <ac:picMk id="6" creationId="{65E71F3C-1DBB-3622-2103-2495663EA648}"/>
          </ac:picMkLst>
        </pc:picChg>
        <pc:picChg chg="add mod">
          <ac:chgData name="Utilizador Convidado" userId="S::urn:spo:anon#03536613bef9b277ada71ec7722dfe612a42cda38b4904c85853c9649cd65a40::" providerId="AD" clId="Web-{F480B8A3-98B6-84FD-FE03-C45729DF6B48}" dt="2024-03-02T17:19:43.956" v="9" actId="1076"/>
          <ac:picMkLst>
            <pc:docMk/>
            <pc:sldMk cId="3654263338" sldId="273"/>
            <ac:picMk id="7" creationId="{6E2B8647-81BF-B2E2-0332-FAE339BFC268}"/>
          </ac:picMkLst>
        </pc:picChg>
      </pc:sldChg>
      <pc:sldChg chg="addSp delSp modSp add replId">
        <pc:chgData name="Utilizador Convidado" userId="S::urn:spo:anon#03536613bef9b277ada71ec7722dfe612a42cda38b4904c85853c9649cd65a40::" providerId="AD" clId="Web-{F480B8A3-98B6-84FD-FE03-C45729DF6B48}" dt="2024-03-02T17:27:54.411" v="31" actId="1076"/>
        <pc:sldMkLst>
          <pc:docMk/>
          <pc:sldMk cId="4149378404" sldId="276"/>
        </pc:sldMkLst>
        <pc:spChg chg="add del mod">
          <ac:chgData name="Utilizador Convidado" userId="S::urn:spo:anon#03536613bef9b277ada71ec7722dfe612a42cda38b4904c85853c9649cd65a40::" providerId="AD" clId="Web-{F480B8A3-98B6-84FD-FE03-C45729DF6B48}" dt="2024-03-02T17:23:48.012" v="13"/>
          <ac:spMkLst>
            <pc:docMk/>
            <pc:sldMk cId="4149378404" sldId="276"/>
            <ac:spMk id="5" creationId="{C31FA7DD-DFDD-9F69-5890-C704E3C9DD5C}"/>
          </ac:spMkLst>
        </pc:spChg>
        <pc:picChg chg="del">
          <ac:chgData name="Utilizador Convidado" userId="S::urn:spo:anon#03536613bef9b277ada71ec7722dfe612a42cda38b4904c85853c9649cd65a40::" providerId="AD" clId="Web-{F480B8A3-98B6-84FD-FE03-C45729DF6B48}" dt="2024-03-02T17:23:38.261" v="11"/>
          <ac:picMkLst>
            <pc:docMk/>
            <pc:sldMk cId="4149378404" sldId="276"/>
            <ac:picMk id="6" creationId="{65E71F3C-1DBB-3622-2103-2495663EA648}"/>
          </ac:picMkLst>
        </pc:picChg>
        <pc:picChg chg="del">
          <ac:chgData name="Utilizador Convidado" userId="S::urn:spo:anon#03536613bef9b277ada71ec7722dfe612a42cda38b4904c85853c9649cd65a40::" providerId="AD" clId="Web-{F480B8A3-98B6-84FD-FE03-C45729DF6B48}" dt="2024-03-02T17:23:39.683" v="12"/>
          <ac:picMkLst>
            <pc:docMk/>
            <pc:sldMk cId="4149378404" sldId="276"/>
            <ac:picMk id="7" creationId="{6E2B8647-81BF-B2E2-0332-FAE339BFC268}"/>
          </ac:picMkLst>
        </pc:picChg>
        <pc:picChg chg="add mod ord">
          <ac:chgData name="Utilizador Convidado" userId="S::urn:spo:anon#03536613bef9b277ada71ec7722dfe612a42cda38b4904c85853c9649cd65a40::" providerId="AD" clId="Web-{F480B8A3-98B6-84FD-FE03-C45729DF6B48}" dt="2024-03-02T17:26:10.548" v="20" actId="1076"/>
          <ac:picMkLst>
            <pc:docMk/>
            <pc:sldMk cId="4149378404" sldId="276"/>
            <ac:picMk id="8" creationId="{C7537E26-35FF-D835-1DFC-C86BCC694AFC}"/>
          </ac:picMkLst>
        </pc:picChg>
        <pc:picChg chg="add del mod">
          <ac:chgData name="Utilizador Convidado" userId="S::urn:spo:anon#03536613bef9b277ada71ec7722dfe612a42cda38b4904c85853c9649cd65a40::" providerId="AD" clId="Web-{F480B8A3-98B6-84FD-FE03-C45729DF6B48}" dt="2024-03-02T17:26:22.611" v="22"/>
          <ac:picMkLst>
            <pc:docMk/>
            <pc:sldMk cId="4149378404" sldId="276"/>
            <ac:picMk id="10" creationId="{F43EAE4B-19DA-DA47-D8A7-C803D1BD9593}"/>
          </ac:picMkLst>
        </pc:picChg>
        <pc:picChg chg="add del mod">
          <ac:chgData name="Utilizador Convidado" userId="S::urn:spo:anon#03536613bef9b277ada71ec7722dfe612a42cda38b4904c85853c9649cd65a40::" providerId="AD" clId="Web-{F480B8A3-98B6-84FD-FE03-C45729DF6B48}" dt="2024-03-02T17:27:30.191" v="28"/>
          <ac:picMkLst>
            <pc:docMk/>
            <pc:sldMk cId="4149378404" sldId="276"/>
            <ac:picMk id="12" creationId="{D6A62194-2E25-770B-480C-B83C07E17C72}"/>
          </ac:picMkLst>
        </pc:picChg>
        <pc:picChg chg="add mod">
          <ac:chgData name="Utilizador Convidado" userId="S::urn:spo:anon#03536613bef9b277ada71ec7722dfe612a42cda38b4904c85853c9649cd65a40::" providerId="AD" clId="Web-{F480B8A3-98B6-84FD-FE03-C45729DF6B48}" dt="2024-03-02T17:27:54.411" v="31" actId="1076"/>
          <ac:picMkLst>
            <pc:docMk/>
            <pc:sldMk cId="4149378404" sldId="276"/>
            <ac:picMk id="14" creationId="{71963FD7-70AD-E043-4C46-DEA7E9522916}"/>
          </ac:picMkLst>
        </pc:picChg>
      </pc:sldChg>
      <pc:sldChg chg="addSp delSp modSp add replId">
        <pc:chgData name="Utilizador Convidado" userId="S::urn:spo:anon#03536613bef9b277ada71ec7722dfe612a42cda38b4904c85853c9649cd65a40::" providerId="AD" clId="Web-{F480B8A3-98B6-84FD-FE03-C45729DF6B48}" dt="2024-03-02T17:33:02.407" v="41" actId="1076"/>
        <pc:sldMkLst>
          <pc:docMk/>
          <pc:sldMk cId="740637178" sldId="277"/>
        </pc:sldMkLst>
        <pc:spChg chg="add del mod">
          <ac:chgData name="Utilizador Convidado" userId="S::urn:spo:anon#03536613bef9b277ada71ec7722dfe612a42cda38b4904c85853c9649cd65a40::" providerId="AD" clId="Web-{F480B8A3-98B6-84FD-FE03-C45729DF6B48}" dt="2024-03-02T17:30:25.838" v="35"/>
          <ac:spMkLst>
            <pc:docMk/>
            <pc:sldMk cId="740637178" sldId="277"/>
            <ac:spMk id="5" creationId="{5F14DAA2-D7E2-6D33-62E2-41B648C5FB50}"/>
          </ac:spMkLst>
        </pc:spChg>
        <pc:picChg chg="add mod ord">
          <ac:chgData name="Utilizador Convidado" userId="S::urn:spo:anon#03536613bef9b277ada71ec7722dfe612a42cda38b4904c85853c9649cd65a40::" providerId="AD" clId="Web-{F480B8A3-98B6-84FD-FE03-C45729DF6B48}" dt="2024-03-02T17:31:02.871" v="38" actId="1076"/>
          <ac:picMkLst>
            <pc:docMk/>
            <pc:sldMk cId="740637178" sldId="277"/>
            <ac:picMk id="6" creationId="{CBE662CE-4339-4C48-9387-887B5E73AB13}"/>
          </ac:picMkLst>
        </pc:picChg>
        <pc:picChg chg="add mod">
          <ac:chgData name="Utilizador Convidado" userId="S::urn:spo:anon#03536613bef9b277ada71ec7722dfe612a42cda38b4904c85853c9649cd65a40::" providerId="AD" clId="Web-{F480B8A3-98B6-84FD-FE03-C45729DF6B48}" dt="2024-03-02T17:33:02.407" v="41" actId="1076"/>
          <ac:picMkLst>
            <pc:docMk/>
            <pc:sldMk cId="740637178" sldId="277"/>
            <ac:picMk id="7" creationId="{892689F3-4AD0-7F8E-9E55-9BC98FFC9E51}"/>
          </ac:picMkLst>
        </pc:picChg>
        <pc:picChg chg="del">
          <ac:chgData name="Utilizador Convidado" userId="S::urn:spo:anon#03536613bef9b277ada71ec7722dfe612a42cda38b4904c85853c9649cd65a40::" providerId="AD" clId="Web-{F480B8A3-98B6-84FD-FE03-C45729DF6B48}" dt="2024-03-02T17:30:12.760" v="33"/>
          <ac:picMkLst>
            <pc:docMk/>
            <pc:sldMk cId="740637178" sldId="277"/>
            <ac:picMk id="8" creationId="{C7537E26-35FF-D835-1DFC-C86BCC694AFC}"/>
          </ac:picMkLst>
        </pc:picChg>
        <pc:picChg chg="del">
          <ac:chgData name="Utilizador Convidado" userId="S::urn:spo:anon#03536613bef9b277ada71ec7722dfe612a42cda38b4904c85853c9649cd65a40::" providerId="AD" clId="Web-{F480B8A3-98B6-84FD-FE03-C45729DF6B48}" dt="2024-03-02T17:30:13.619" v="34"/>
          <ac:picMkLst>
            <pc:docMk/>
            <pc:sldMk cId="740637178" sldId="277"/>
            <ac:picMk id="14" creationId="{71963FD7-70AD-E043-4C46-DEA7E9522916}"/>
          </ac:picMkLst>
        </pc:picChg>
      </pc:sldChg>
      <pc:sldChg chg="addSp delSp modSp add ord replId">
        <pc:chgData name="Utilizador Convidado" userId="S::urn:spo:anon#03536613bef9b277ada71ec7722dfe612a42cda38b4904c85853c9649cd65a40::" providerId="AD" clId="Web-{F480B8A3-98B6-84FD-FE03-C45729DF6B48}" dt="2024-03-02T17:44:29.025" v="47"/>
        <pc:sldMkLst>
          <pc:docMk/>
          <pc:sldMk cId="1784122044" sldId="278"/>
        </pc:sldMkLst>
        <pc:spChg chg="add mod">
          <ac:chgData name="Utilizador Convidado" userId="S::urn:spo:anon#03536613bef9b277ada71ec7722dfe612a42cda38b4904c85853c9649cd65a40::" providerId="AD" clId="Web-{F480B8A3-98B6-84FD-FE03-C45729DF6B48}" dt="2024-03-02T17:44:29.025" v="45"/>
          <ac:spMkLst>
            <pc:docMk/>
            <pc:sldMk cId="1784122044" sldId="278"/>
            <ac:spMk id="5" creationId="{2E364739-CB57-7CFC-8D3E-3B0EB80E8980}"/>
          </ac:spMkLst>
        </pc:spChg>
        <pc:spChg chg="del">
          <ac:chgData name="Utilizador Convidado" userId="S::urn:spo:anon#03536613bef9b277ada71ec7722dfe612a42cda38b4904c85853c9649cd65a40::" providerId="AD" clId="Web-{F480B8A3-98B6-84FD-FE03-C45729DF6B48}" dt="2024-03-02T17:44:29.025" v="47"/>
          <ac:spMkLst>
            <pc:docMk/>
            <pc:sldMk cId="1784122044" sldId="278"/>
            <ac:spMk id="9" creationId="{B34F5AD2-EDBD-4BBD-A55C-EAFFD0C7097A}"/>
          </ac:spMkLst>
        </pc:spChg>
        <pc:spChg chg="del">
          <ac:chgData name="Utilizador Convidado" userId="S::urn:spo:anon#03536613bef9b277ada71ec7722dfe612a42cda38b4904c85853c9649cd65a40::" providerId="AD" clId="Web-{F480B8A3-98B6-84FD-FE03-C45729DF6B48}" dt="2024-03-02T17:44:29.025" v="46"/>
          <ac:spMkLst>
            <pc:docMk/>
            <pc:sldMk cId="1784122044" sldId="278"/>
            <ac:spMk id="13" creationId="{B8EAE243-3A9F-4A46-B0D9-04C723A8A1BD}"/>
          </ac:spMkLst>
        </pc:spChg>
        <pc:picChg chg="del">
          <ac:chgData name="Utilizador Convidado" userId="S::urn:spo:anon#03536613bef9b277ada71ec7722dfe612a42cda38b4904c85853c9649cd65a40::" providerId="AD" clId="Web-{F480B8A3-98B6-84FD-FE03-C45729DF6B48}" dt="2024-03-02T17:44:29.025" v="45"/>
          <ac:picMkLst>
            <pc:docMk/>
            <pc:sldMk cId="1784122044" sldId="278"/>
            <ac:picMk id="6" creationId="{CBE662CE-4339-4C48-9387-887B5E73AB13}"/>
          </ac:picMkLst>
        </pc:picChg>
        <pc:picChg chg="del">
          <ac:chgData name="Utilizador Convidado" userId="S::urn:spo:anon#03536613bef9b277ada71ec7722dfe612a42cda38b4904c85853c9649cd65a40::" providerId="AD" clId="Web-{F480B8A3-98B6-84FD-FE03-C45729DF6B48}" dt="2024-03-02T17:44:29.010" v="44"/>
          <ac:picMkLst>
            <pc:docMk/>
            <pc:sldMk cId="1784122044" sldId="278"/>
            <ac:picMk id="7" creationId="{892689F3-4AD0-7F8E-9E55-9BC98FFC9E5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gif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AD15D5-8B76-4F9A-B8BF-81726EDA4B91}" type="datetimeFigureOut">
              <a:rPr lang="pt-PT" smtClean="0"/>
              <a:t>03/03/2024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6966D2-9D8A-478D-9E05-D935778E1EC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5424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3504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259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066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9661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972600" y="1763267"/>
            <a:ext cx="10251200" cy="20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1932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32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367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45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992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36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96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86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2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779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FAD93B-A69F-0E76-767B-A9BD7989A9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728" y="1295302"/>
            <a:ext cx="8058539" cy="1909763"/>
          </a:xfrm>
        </p:spPr>
        <p:txBody>
          <a:bodyPr>
            <a:noAutofit/>
          </a:bodyPr>
          <a:lstStyle/>
          <a:p>
            <a:r>
              <a:rPr lang="en-US" sz="4400"/>
              <a:t>“Animation Fidelity in Self-Avatars: Impact on User Performance </a:t>
            </a:r>
            <a:br>
              <a:rPr lang="en-US" sz="4400"/>
            </a:br>
            <a:r>
              <a:rPr lang="en-US" sz="4400"/>
              <a:t>and Sense of Agency”</a:t>
            </a:r>
            <a:endParaRPr lang="pt-PT" sz="440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DFBD9A-AFBC-2F5A-1A85-C5A2B4DF3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6825" y="3652936"/>
            <a:ext cx="4158343" cy="997453"/>
          </a:xfrm>
        </p:spPr>
        <p:txBody>
          <a:bodyPr wrap="square">
            <a:spAutoFit/>
          </a:bodyPr>
          <a:lstStyle/>
          <a:p>
            <a:r>
              <a:rPr lang="es-ES" sz="1400"/>
              <a:t>Haoran Yun, Jose Luis Ponton, Carlos Andujar, Nuria Pelechano</a:t>
            </a:r>
          </a:p>
          <a:p>
            <a:r>
              <a:rPr lang="en-US" sz="1400"/>
              <a:t>2023 IEEE Conference Virtual Reality and 3D User Interfaces (VR), Shanghai, China, 2023, pp. 286-296</a:t>
            </a:r>
            <a:endParaRPr lang="es-ES" sz="140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2BA2ABE-6AB6-FEAE-6BA6-E99846E6EDD7}"/>
              </a:ext>
            </a:extLst>
          </p:cNvPr>
          <p:cNvSpPr txBox="1"/>
          <p:nvPr/>
        </p:nvSpPr>
        <p:spPr>
          <a:xfrm>
            <a:off x="363896" y="5854291"/>
            <a:ext cx="3153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1400"/>
              <a:t>IHC – Interação Humano-Computador</a:t>
            </a:r>
          </a:p>
          <a:p>
            <a:pPr algn="just"/>
            <a:r>
              <a:rPr lang="pt-PT" sz="1400"/>
              <a:t>Guilherme Santos, 107961</a:t>
            </a:r>
          </a:p>
          <a:p>
            <a:pPr algn="just"/>
            <a:r>
              <a:rPr lang="pt-PT" sz="1400"/>
              <a:t>João Gaspar, 107708</a:t>
            </a:r>
          </a:p>
          <a:p>
            <a:pPr algn="just"/>
            <a:endParaRPr lang="pt-PT" sz="140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E72778D-5333-264E-6089-70E42975494F}"/>
              </a:ext>
            </a:extLst>
          </p:cNvPr>
          <p:cNvSpPr txBox="1"/>
          <p:nvPr/>
        </p:nvSpPr>
        <p:spPr>
          <a:xfrm>
            <a:off x="8758332" y="5854290"/>
            <a:ext cx="3069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sz="1400"/>
              <a:t>LECI – Licenciatura em Engenharia de Computadores e Informática</a:t>
            </a:r>
          </a:p>
          <a:p>
            <a:pPr algn="r"/>
            <a:r>
              <a:rPr lang="pt-PT" sz="1400"/>
              <a:t>06 de março de 2024</a:t>
            </a:r>
          </a:p>
          <a:p>
            <a:pPr algn="r"/>
            <a:endParaRPr lang="pt-PT" sz="1400"/>
          </a:p>
        </p:txBody>
      </p:sp>
    </p:spTree>
    <p:extLst>
      <p:ext uri="{BB962C8B-B14F-4D97-AF65-F5344CB8AC3E}">
        <p14:creationId xmlns:p14="http://schemas.microsoft.com/office/powerpoint/2010/main" val="470268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081182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4400">
                <a:solidFill>
                  <a:schemeClr val="bg1"/>
                </a:solidFill>
                <a:ea typeface="+mj-lt"/>
                <a:cs typeface="+mj-lt"/>
              </a:rPr>
              <a:t>4 – </a:t>
            </a:r>
            <a:r>
              <a:rPr lang="pt-PT" sz="4400" err="1">
                <a:solidFill>
                  <a:schemeClr val="bg1"/>
                </a:solidFill>
                <a:ea typeface="+mj-lt"/>
                <a:cs typeface="+mj-lt"/>
              </a:rPr>
              <a:t>Results</a:t>
            </a:r>
            <a:r>
              <a:rPr lang="pt-PT" sz="4400">
                <a:solidFill>
                  <a:schemeClr val="bg1"/>
                </a:solidFill>
                <a:ea typeface="+mj-lt"/>
                <a:cs typeface="+mj-lt"/>
              </a:rPr>
              <a:t>: User performance </a:t>
            </a:r>
            <a:r>
              <a:rPr lang="pt-PT" sz="4400" err="1">
                <a:solidFill>
                  <a:schemeClr val="bg1"/>
                </a:solidFill>
                <a:ea typeface="+mj-lt"/>
                <a:cs typeface="+mj-lt"/>
              </a:rPr>
              <a:t>on</a:t>
            </a:r>
            <a:r>
              <a:rPr lang="pt-PT" sz="440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pt-PT" sz="4400" err="1">
                <a:solidFill>
                  <a:schemeClr val="bg1"/>
                </a:solidFill>
                <a:ea typeface="+mj-lt"/>
                <a:cs typeface="+mj-lt"/>
              </a:rPr>
              <a:t>interaction</a:t>
            </a:r>
            <a:r>
              <a:rPr lang="pt-PT" sz="440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pt-PT" sz="4400" err="1">
                <a:solidFill>
                  <a:schemeClr val="bg1"/>
                </a:solidFill>
                <a:ea typeface="+mj-lt"/>
                <a:cs typeface="+mj-lt"/>
              </a:rPr>
              <a:t>tasks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10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CCCA6BC-9F2D-4540-B998-5BD619DE4F65}"/>
              </a:ext>
            </a:extLst>
          </p:cNvPr>
          <p:cNvSpPr/>
          <p:nvPr/>
        </p:nvSpPr>
        <p:spPr>
          <a:xfrm>
            <a:off x="5207934" y="0"/>
            <a:ext cx="888066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Content Placeholder 2" descr="A table with numbers and symbols&#10;&#10;Description automatically generated">
            <a:extLst>
              <a:ext uri="{FF2B5EF4-FFF2-40B4-BE49-F238E27FC236}">
                <a16:creationId xmlns:a16="http://schemas.microsoft.com/office/drawing/2014/main" id="{6E5EC670-02D3-4390-A1E1-2E2C7ED8E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011" y="491613"/>
            <a:ext cx="6076360" cy="2388510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3C9BDBE4-11F2-456E-95DE-12DDB1A99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432" y="3120051"/>
            <a:ext cx="6723518" cy="324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051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081182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4 –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Results</a:t>
            </a:r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: User performance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on</a:t>
            </a:r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 pose-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related</a:t>
            </a:r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tasks</a:t>
            </a:r>
            <a:endParaRPr lang="pt-PT" dirty="0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11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CCCA6BC-9F2D-4540-B998-5BD619DE4F65}"/>
              </a:ext>
            </a:extLst>
          </p:cNvPr>
          <p:cNvSpPr/>
          <p:nvPr/>
        </p:nvSpPr>
        <p:spPr>
          <a:xfrm>
            <a:off x="5207934" y="0"/>
            <a:ext cx="888066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0" name="Content Placeholder 7" descr="A table of numbers and symbols&#10;&#10;Description automatically generated">
            <a:extLst>
              <a:ext uri="{FF2B5EF4-FFF2-40B4-BE49-F238E27FC236}">
                <a16:creationId xmlns:a16="http://schemas.microsoft.com/office/drawing/2014/main" id="{C5853515-D115-4532-8D29-F69FF2735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399" y="771958"/>
            <a:ext cx="5910508" cy="2687454"/>
          </a:xfrm>
          <a:prstGeom prst="rect">
            <a:avLst/>
          </a:prstGeom>
        </p:spPr>
      </p:pic>
      <p:pic>
        <p:nvPicPr>
          <p:cNvPr id="13" name="Picture 8">
            <a:extLst>
              <a:ext uri="{FF2B5EF4-FFF2-40B4-BE49-F238E27FC236}">
                <a16:creationId xmlns:a16="http://schemas.microsoft.com/office/drawing/2014/main" id="{64992891-F8FD-4ABE-82D2-FB0829D59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9645" y="4084698"/>
            <a:ext cx="6748016" cy="200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190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081182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4 –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Results</a:t>
            </a:r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: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Questionnaire</a:t>
            </a:r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results</a:t>
            </a:r>
            <a:endParaRPr lang="pt-PT" dirty="0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12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CCCA6BC-9F2D-4540-B998-5BD619DE4F65}"/>
              </a:ext>
            </a:extLst>
          </p:cNvPr>
          <p:cNvSpPr/>
          <p:nvPr/>
        </p:nvSpPr>
        <p:spPr>
          <a:xfrm>
            <a:off x="5207934" y="0"/>
            <a:ext cx="888066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2" name="Content Placeholder 6" descr="A diagram of a questionnaire&#10;&#10;Description automatically generated">
            <a:extLst>
              <a:ext uri="{FF2B5EF4-FFF2-40B4-BE49-F238E27FC236}">
                <a16:creationId xmlns:a16="http://schemas.microsoft.com/office/drawing/2014/main" id="{1F435850-3254-4F5F-9F5E-96EF481BA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5035" y="3799704"/>
            <a:ext cx="6576098" cy="1930722"/>
          </a:xfrm>
          <a:prstGeom prst="rect">
            <a:avLst/>
          </a:prstGeom>
        </p:spPr>
      </p:pic>
      <p:pic>
        <p:nvPicPr>
          <p:cNvPr id="14" name="Picture 9" descr="A black and white text with numbers&#10;&#10;Description automatically generated">
            <a:extLst>
              <a:ext uri="{FF2B5EF4-FFF2-40B4-BE49-F238E27FC236}">
                <a16:creationId xmlns:a16="http://schemas.microsoft.com/office/drawing/2014/main" id="{7CFA6ABD-3A12-40EB-839A-78574ABA6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6703" y="1127574"/>
            <a:ext cx="6412762" cy="127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926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6F00E8-9B76-48B3-8D3E-FE25588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5 - </a:t>
            </a:r>
            <a:r>
              <a:rPr lang="pt-PT" dirty="0" err="1">
                <a:solidFill>
                  <a:schemeClr val="bg1"/>
                </a:solidFill>
              </a:rPr>
              <a:t>Dicussion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41B0727-4BA6-4C95-8CF5-2725A2B8E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MoCap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accuracy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algn="just">
              <a:buFontTx/>
              <a:buChar char="-"/>
            </a:pP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Greater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accuracy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in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representing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human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poses.</a:t>
            </a:r>
          </a:p>
          <a:p>
            <a:pPr marL="0" indent="0" algn="just">
              <a:buNone/>
            </a:pPr>
            <a:endParaRPr lang="pt-PT" sz="24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 algn="just">
              <a:buNone/>
            </a:pP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Performance in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Dynamic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Tasks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algn="just">
              <a:buFontTx/>
              <a:buChar char="-"/>
            </a:pP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Lower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MoCap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on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obstacles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due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to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positional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deviation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and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latency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  <a:p>
            <a:pPr marL="0" indent="0" algn="just">
              <a:buNone/>
            </a:pPr>
            <a:endParaRPr lang="pt-PT" sz="24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 algn="just">
              <a:buNone/>
            </a:pP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Accurate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Interactions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algn="just">
              <a:buFontTx/>
              <a:buChar char="-"/>
            </a:pP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MoCap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and FIK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outperform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UIK in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interaction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accuracy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</p:txBody>
      </p:sp>
      <p:sp>
        <p:nvSpPr>
          <p:cNvPr id="8" name="Marcador de Posição do Número do Diapositivo 3">
            <a:extLst>
              <a:ext uri="{FF2B5EF4-FFF2-40B4-BE49-F238E27FC236}">
                <a16:creationId xmlns:a16="http://schemas.microsoft.com/office/drawing/2014/main" id="{396185EF-BBB2-4190-926A-E5A16742CBAB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2">
                    <a:lumMod val="25000"/>
                  </a:schemeClr>
                </a:solidFill>
              </a:rPr>
              <a:pPr algn="ctr">
                <a:spcAft>
                  <a:spcPts val="600"/>
                </a:spcAft>
              </a:pPr>
              <a:t>13</a:t>
            </a:fld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060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6F00E8-9B76-48B3-8D3E-FE25588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5 - </a:t>
            </a:r>
            <a:r>
              <a:rPr lang="pt-PT" dirty="0" err="1">
                <a:solidFill>
                  <a:schemeClr val="bg1"/>
                </a:solidFill>
              </a:rPr>
              <a:t>Dicussion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41B0727-4BA6-4C95-8CF5-2725A2B8E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Differences between arms and legs:</a:t>
            </a:r>
          </a:p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Arm poses less precise than legs, noted by participants.</a:t>
            </a:r>
          </a:p>
          <a:p>
            <a:pPr marL="0" indent="0" algn="just">
              <a:buNone/>
            </a:pP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 algn="just">
              <a:buNone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Recommendation for Animation:</a:t>
            </a:r>
          </a:p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Focus on animating the upper body.</a:t>
            </a:r>
          </a:p>
          <a:p>
            <a:pPr marL="0" indent="0" algn="just">
              <a:buNone/>
            </a:pP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 algn="just">
              <a:buNone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Sense of Agency with Few Devices:</a:t>
            </a:r>
          </a:p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High sense of agency with smaller set of devices, 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</a:rPr>
              <a:t>MoCap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 does not outperform experience with simple IK.</a:t>
            </a:r>
          </a:p>
        </p:txBody>
      </p:sp>
      <p:sp>
        <p:nvSpPr>
          <p:cNvPr id="8" name="Marcador de Posição do Número do Diapositivo 3">
            <a:extLst>
              <a:ext uri="{FF2B5EF4-FFF2-40B4-BE49-F238E27FC236}">
                <a16:creationId xmlns:a16="http://schemas.microsoft.com/office/drawing/2014/main" id="{C5FBAC94-C5F8-41E6-83E3-78AD9B49C00F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2">
                    <a:lumMod val="25000"/>
                  </a:schemeClr>
                </a:solidFill>
              </a:rPr>
              <a:pPr algn="ctr">
                <a:spcAft>
                  <a:spcPts val="600"/>
                </a:spcAft>
              </a:pPr>
              <a:t>14</a:t>
            </a:fld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236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6F00E8-9B76-48B3-8D3E-FE25588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6 - </a:t>
            </a:r>
            <a:r>
              <a:rPr lang="pt-PT" dirty="0" err="1">
                <a:solidFill>
                  <a:schemeClr val="bg1"/>
                </a:solidFill>
              </a:rPr>
              <a:t>Conclusion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41B0727-4BA6-4C95-8CF5-2725A2B8E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IMU system outperforms Inverse Kinematics (IK) solutions in pose accuracy;</a:t>
            </a:r>
          </a:p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Accurate end effector placement and low latency are critical in direct Virtual Environment (VE) interactions;</a:t>
            </a:r>
          </a:p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Limitation in accurately matching the avatar to the participant's shape, affecting the reproduction of self-references suggested by some "Copy-pose" targets in VR.</a:t>
            </a:r>
            <a:endParaRPr lang="pt-PT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Marcador de Posição do Número do Diapositivo 3">
            <a:extLst>
              <a:ext uri="{FF2B5EF4-FFF2-40B4-BE49-F238E27FC236}">
                <a16:creationId xmlns:a16="http://schemas.microsoft.com/office/drawing/2014/main" id="{D155C55C-C9F4-423B-BBEF-59151105E5FB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2">
                    <a:lumMod val="25000"/>
                  </a:schemeClr>
                </a:solidFill>
              </a:rPr>
              <a:pPr algn="ctr">
                <a:spcAft>
                  <a:spcPts val="600"/>
                </a:spcAft>
              </a:pPr>
              <a:t>15</a:t>
            </a:fld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986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>
            <a:spLocks noGrp="1"/>
          </p:cNvSpPr>
          <p:nvPr>
            <p:ph type="title"/>
          </p:nvPr>
        </p:nvSpPr>
        <p:spPr>
          <a:xfrm>
            <a:off x="972599" y="1763267"/>
            <a:ext cx="2763659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Questions?</a:t>
            </a:r>
            <a:endParaRPr dirty="0"/>
          </a:p>
        </p:txBody>
      </p:sp>
      <p:sp>
        <p:nvSpPr>
          <p:cNvPr id="20" name="Marcador de Posição do Número do Diapositivo 3">
            <a:extLst>
              <a:ext uri="{FF2B5EF4-FFF2-40B4-BE49-F238E27FC236}">
                <a16:creationId xmlns:a16="http://schemas.microsoft.com/office/drawing/2014/main" id="{47FD3363-1420-4011-ADD2-CE8B8173952F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16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0413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6F00E8-9B76-48B3-8D3E-FE25588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t-PT" dirty="0" err="1">
                <a:solidFill>
                  <a:schemeClr val="bg1"/>
                </a:solidFill>
              </a:rPr>
              <a:t>Bibliography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41B0727-4BA6-4C95-8CF5-2725A2B8E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pPr algn="just">
              <a:buFontTx/>
              <a:buChar char="-"/>
            </a:pP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H. Yun, J. L. Ponton, C. Andujar and N. Pelechano, "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Animation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Fidelity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in Self-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Avatars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Impact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on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User Performance and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Sense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of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Agency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," 2023 IEEE Conference Virtual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Reality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and 3D User Interfaces (VR), Shanghai, China, 2023, pp. 286-296, doi: 10.1109/VR55154.2023.00044.</a:t>
            </a:r>
          </a:p>
          <a:p>
            <a:pPr>
              <a:buFontTx/>
              <a:buChar char="-"/>
            </a:pPr>
            <a:endParaRPr lang="pt-PT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Marcador de Posição do Número do Diapositivo 3">
            <a:extLst>
              <a:ext uri="{FF2B5EF4-FFF2-40B4-BE49-F238E27FC236}">
                <a16:creationId xmlns:a16="http://schemas.microsoft.com/office/drawing/2014/main" id="{C78E969D-1A8D-4D31-8E39-60CF627E8164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2">
                    <a:lumMod val="25000"/>
                  </a:schemeClr>
                </a:solidFill>
              </a:rPr>
              <a:pPr algn="ctr">
                <a:spcAft>
                  <a:spcPts val="600"/>
                </a:spcAft>
              </a:pPr>
              <a:t>17</a:t>
            </a:fld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96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>
            <a:spLocks noGrp="1"/>
          </p:cNvSpPr>
          <p:nvPr>
            <p:ph type="title"/>
          </p:nvPr>
        </p:nvSpPr>
        <p:spPr>
          <a:xfrm>
            <a:off x="972600" y="1763267"/>
            <a:ext cx="1706800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Index</a:t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5935933" y="2006768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8"/>
          <p:cNvSpPr/>
          <p:nvPr/>
        </p:nvSpPr>
        <p:spPr>
          <a:xfrm>
            <a:off x="5935933" y="4434401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8"/>
          <p:cNvSpPr/>
          <p:nvPr/>
        </p:nvSpPr>
        <p:spPr>
          <a:xfrm>
            <a:off x="3180600" y="4434401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8"/>
          <p:cNvSpPr/>
          <p:nvPr/>
        </p:nvSpPr>
        <p:spPr>
          <a:xfrm>
            <a:off x="3180600" y="2006768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8"/>
          <p:cNvSpPr txBox="1"/>
          <p:nvPr/>
        </p:nvSpPr>
        <p:spPr>
          <a:xfrm>
            <a:off x="3245867" y="2285933"/>
            <a:ext cx="2542800" cy="8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01              Motivation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0" name="Google Shape;150;p18"/>
          <p:cNvSpPr txBox="1"/>
          <p:nvPr/>
        </p:nvSpPr>
        <p:spPr>
          <a:xfrm>
            <a:off x="3245866" y="4558933"/>
            <a:ext cx="2542799" cy="10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02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1" name="Google Shape;151;p18"/>
          <p:cNvSpPr txBox="1"/>
          <p:nvPr/>
        </p:nvSpPr>
        <p:spPr>
          <a:xfrm>
            <a:off x="6037533" y="4201333"/>
            <a:ext cx="22392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b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Results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18"/>
          <p:cNvSpPr txBox="1"/>
          <p:nvPr/>
        </p:nvSpPr>
        <p:spPr>
          <a:xfrm>
            <a:off x="6037533" y="2158867"/>
            <a:ext cx="1848400" cy="13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03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Paper</a:t>
            </a:r>
            <a:b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Analysis 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18"/>
          <p:cNvSpPr/>
          <p:nvPr/>
        </p:nvSpPr>
        <p:spPr>
          <a:xfrm>
            <a:off x="8844500" y="2006768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8"/>
          <p:cNvSpPr txBox="1"/>
          <p:nvPr/>
        </p:nvSpPr>
        <p:spPr>
          <a:xfrm>
            <a:off x="8915300" y="2244533"/>
            <a:ext cx="2644400" cy="9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05</a:t>
            </a:r>
            <a:b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Discussion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Marcador de Posição do Número do Diapositivo 3">
            <a:extLst>
              <a:ext uri="{FF2B5EF4-FFF2-40B4-BE49-F238E27FC236}">
                <a16:creationId xmlns:a16="http://schemas.microsoft.com/office/drawing/2014/main" id="{47FD3363-1420-4011-ADD2-CE8B8173952F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2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1" name="Google Shape;153;p18">
            <a:extLst>
              <a:ext uri="{FF2B5EF4-FFF2-40B4-BE49-F238E27FC236}">
                <a16:creationId xmlns:a16="http://schemas.microsoft.com/office/drawing/2014/main" id="{9AF1D85F-7A53-47C3-A172-2DF141FA9C71}"/>
              </a:ext>
            </a:extLst>
          </p:cNvPr>
          <p:cNvSpPr/>
          <p:nvPr/>
        </p:nvSpPr>
        <p:spPr>
          <a:xfrm>
            <a:off x="8844500" y="4434401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154;p18">
            <a:extLst>
              <a:ext uri="{FF2B5EF4-FFF2-40B4-BE49-F238E27FC236}">
                <a16:creationId xmlns:a16="http://schemas.microsoft.com/office/drawing/2014/main" id="{4BEEE5A7-2730-47BE-BC93-65AFA272419D}"/>
              </a:ext>
            </a:extLst>
          </p:cNvPr>
          <p:cNvSpPr txBox="1"/>
          <p:nvPr/>
        </p:nvSpPr>
        <p:spPr>
          <a:xfrm>
            <a:off x="8915300" y="4672166"/>
            <a:ext cx="2644400" cy="9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06</a:t>
            </a:r>
            <a:b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35553CCB-8850-431F-9B6F-593B56126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6"/>
            <a:ext cx="672957" cy="3437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3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A7E8646-D2FA-4BAF-9557-38B3380AF03C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Google Shape;144;p18">
            <a:extLst>
              <a:ext uri="{FF2B5EF4-FFF2-40B4-BE49-F238E27FC236}">
                <a16:creationId xmlns:a16="http://schemas.microsoft.com/office/drawing/2014/main" id="{7BAAF19F-3BAA-41F9-AC56-0D3C02FE59A0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3766549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dirty="0">
                <a:solidFill>
                  <a:srgbClr val="FFFFFF"/>
                </a:solidFill>
              </a:rPr>
              <a:t>1 - </a:t>
            </a:r>
            <a:r>
              <a:rPr lang="pt-PT" dirty="0" err="1">
                <a:solidFill>
                  <a:srgbClr val="FFFFFF"/>
                </a:solidFill>
              </a:rPr>
              <a:t>Motivation</a:t>
            </a:r>
            <a:endParaRPr lang="pt-PT" dirty="0">
              <a:solidFill>
                <a:srgbClr val="FFFFFF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7A1B504-57D2-42D7-A24F-3FB6C92E2E42}"/>
              </a:ext>
            </a:extLst>
          </p:cNvPr>
          <p:cNvSpPr txBox="1"/>
          <p:nvPr/>
        </p:nvSpPr>
        <p:spPr>
          <a:xfrm>
            <a:off x="6787391" y="2305615"/>
            <a:ext cx="47132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Why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did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we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choose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this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paper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?</a:t>
            </a:r>
          </a:p>
          <a:p>
            <a:pPr algn="just"/>
            <a:endParaRPr lang="pt-PT" sz="2800">
              <a:solidFill>
                <a:schemeClr val="bg2">
                  <a:lumMod val="25000"/>
                </a:schemeClr>
              </a:solidFill>
            </a:endParaRPr>
          </a:p>
          <a:p>
            <a:pPr marL="457200" indent="-457200" algn="just">
              <a:buFontTx/>
              <a:buChar char="-"/>
            </a:pP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Interesting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subject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;</a:t>
            </a:r>
          </a:p>
          <a:p>
            <a:pPr marL="457200" indent="-457200" algn="just">
              <a:buFontTx/>
              <a:buChar char="-"/>
            </a:pP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Growing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fast;</a:t>
            </a:r>
          </a:p>
          <a:p>
            <a:pPr marL="457200" indent="-457200" algn="just">
              <a:buFontTx/>
              <a:buChar char="-"/>
            </a:pP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Important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Technology.</a:t>
            </a:r>
          </a:p>
        </p:txBody>
      </p:sp>
      <p:pic>
        <p:nvPicPr>
          <p:cNvPr id="1026" name="Picture 2" descr="Virtual Reality or VR headset isolated on transparent background PNG. VR  Glasses for 360 environment games or simulation training generative ai  24724528 PNG">
            <a:extLst>
              <a:ext uri="{FF2B5EF4-FFF2-40B4-BE49-F238E27FC236}">
                <a16:creationId xmlns:a16="http://schemas.microsoft.com/office/drawing/2014/main" id="{00119513-67A4-4B07-BEAC-A1A35AABB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700" y="2375901"/>
            <a:ext cx="3560066" cy="3560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817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032020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2 - </a:t>
            </a:r>
            <a:r>
              <a:rPr lang="pt-PT" err="1">
                <a:solidFill>
                  <a:srgbClr val="FFFFFF"/>
                </a:solidFill>
              </a:rPr>
              <a:t>Introduction</a:t>
            </a:r>
            <a:endParaRPr lang="pt-PT">
              <a:solidFill>
                <a:srgbClr val="FFFFFF"/>
              </a:solidFill>
            </a:endParaRPr>
          </a:p>
        </p:txBody>
      </p:sp>
      <p:pic>
        <p:nvPicPr>
          <p:cNvPr id="2050" name="Picture 2" descr="woman half body PNG wearing vr headset portrait human user social media  avatar in Metaverse world 9973790 PNG">
            <a:extLst>
              <a:ext uri="{FF2B5EF4-FFF2-40B4-BE49-F238E27FC236}">
                <a16:creationId xmlns:a16="http://schemas.microsoft.com/office/drawing/2014/main" id="{A862E01A-F4E2-42F6-A09A-6D0DE8469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0266" y="2913648"/>
            <a:ext cx="3402933" cy="340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4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F7B9B2-6BEC-40EB-9738-D091E52370E4}"/>
              </a:ext>
            </a:extLst>
          </p:cNvPr>
          <p:cNvSpPr txBox="1"/>
          <p:nvPr/>
        </p:nvSpPr>
        <p:spPr>
          <a:xfrm>
            <a:off x="6787391" y="2305615"/>
            <a:ext cx="47132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The importance of fidelity in VR avatar animation;</a:t>
            </a:r>
          </a:p>
          <a:p>
            <a:pPr marL="457200" indent="-457200" algn="just">
              <a:buFontTx/>
              <a:buChar char="-"/>
            </a:pP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Challenges of animating avatars with consumer devices.</a:t>
            </a:r>
          </a:p>
        </p:txBody>
      </p:sp>
    </p:spTree>
    <p:extLst>
      <p:ext uri="{BB962C8B-B14F-4D97-AF65-F5344CB8AC3E}">
        <p14:creationId xmlns:p14="http://schemas.microsoft.com/office/powerpoint/2010/main" val="77793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8" y="1763267"/>
            <a:ext cx="4818601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3 – </a:t>
            </a:r>
            <a:r>
              <a:rPr lang="pt-PT" err="1">
                <a:solidFill>
                  <a:srgbClr val="FFFFFF"/>
                </a:solidFill>
              </a:rPr>
              <a:t>Paper</a:t>
            </a:r>
            <a:r>
              <a:rPr lang="pt-PT">
                <a:solidFill>
                  <a:srgbClr val="FFFFFF"/>
                </a:solidFill>
              </a:rPr>
              <a:t> </a:t>
            </a:r>
            <a:r>
              <a:rPr lang="pt-PT" err="1">
                <a:solidFill>
                  <a:srgbClr val="FFFFFF"/>
                </a:solidFill>
              </a:rPr>
              <a:t>Analysis</a:t>
            </a:r>
            <a:r>
              <a:rPr lang="pt-PT">
                <a:solidFill>
                  <a:srgbClr val="FFFFFF"/>
                </a:solidFill>
              </a:rPr>
              <a:t>: Experimental </a:t>
            </a:r>
            <a:r>
              <a:rPr lang="pt-PT" err="1">
                <a:solidFill>
                  <a:srgbClr val="FFFFFF"/>
                </a:solidFill>
              </a:rPr>
              <a:t>Conditions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5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F7B9B2-6BEC-40EB-9738-D091E52370E4}"/>
              </a:ext>
            </a:extLst>
          </p:cNvPr>
          <p:cNvSpPr txBox="1"/>
          <p:nvPr/>
        </p:nvSpPr>
        <p:spPr>
          <a:xfrm>
            <a:off x="6787391" y="767620"/>
            <a:ext cx="471320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Animation fidelity conditions:</a:t>
            </a:r>
          </a:p>
          <a:p>
            <a:pPr algn="just"/>
            <a:endParaRPr lang="en-US" sz="2800">
              <a:solidFill>
                <a:schemeClr val="bg2">
                  <a:lumMod val="25000"/>
                </a:schemeClr>
              </a:solidFill>
            </a:endParaRPr>
          </a:p>
          <a:p>
            <a:pPr marL="457200" indent="-457200" algn="just">
              <a:buFontTx/>
              <a:buChar char="-"/>
            </a:pP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Unity Inverse Kinematics (UIK);</a:t>
            </a:r>
          </a:p>
          <a:p>
            <a:pPr marL="457200" indent="-457200" algn="just">
              <a:buFontTx/>
              <a:buChar char="-"/>
            </a:pPr>
            <a:r>
              <a:rPr lang="en-US" sz="2800" err="1">
                <a:solidFill>
                  <a:schemeClr val="bg2">
                    <a:lumMod val="25000"/>
                  </a:schemeClr>
                </a:solidFill>
              </a:rPr>
              <a:t>FinalIK</a:t>
            </a: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 (FIK);</a:t>
            </a:r>
          </a:p>
          <a:p>
            <a:pPr marL="457200" indent="-457200" algn="just">
              <a:buFontTx/>
              <a:buChar char="-"/>
            </a:pP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Motion capture with </a:t>
            </a:r>
            <a:r>
              <a:rPr lang="en-US" sz="2800" err="1">
                <a:solidFill>
                  <a:schemeClr val="bg2">
                    <a:lumMod val="25000"/>
                  </a:schemeClr>
                </a:solidFill>
              </a:rPr>
              <a:t>Xsens</a:t>
            </a: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 (</a:t>
            </a:r>
            <a:r>
              <a:rPr lang="en-US" sz="2800" err="1">
                <a:solidFill>
                  <a:schemeClr val="bg2">
                    <a:lumMod val="25000"/>
                  </a:schemeClr>
                </a:solidFill>
              </a:rPr>
              <a:t>MoCap</a:t>
            </a: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).</a:t>
            </a:r>
          </a:p>
        </p:txBody>
      </p:sp>
      <p:pic>
        <p:nvPicPr>
          <p:cNvPr id="10" name="Content Placeholder 10" descr="A diagram of a robot&#10;&#10;Description automatically generated">
            <a:extLst>
              <a:ext uri="{FF2B5EF4-FFF2-40B4-BE49-F238E27FC236}">
                <a16:creationId xmlns:a16="http://schemas.microsoft.com/office/drawing/2014/main" id="{94BD261C-36F4-4884-9925-49F47BB12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24" y="3872406"/>
            <a:ext cx="3702218" cy="2795174"/>
          </a:xfrm>
          <a:prstGeom prst="rect">
            <a:avLst/>
          </a:prstGeom>
          <a:ln>
            <a:noFill/>
          </a:ln>
        </p:spPr>
      </p:pic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A0EFDA20-E43A-4148-94B3-013D7024AE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919" b="24903"/>
          <a:stretch/>
        </p:blipFill>
        <p:spPr>
          <a:xfrm>
            <a:off x="6597907" y="4653132"/>
            <a:ext cx="5092176" cy="14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712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594012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3 – </a:t>
            </a:r>
            <a:r>
              <a:rPr lang="pt-PT" err="1">
                <a:solidFill>
                  <a:srgbClr val="FFFFFF"/>
                </a:solidFill>
              </a:rPr>
              <a:t>Paper</a:t>
            </a:r>
            <a:r>
              <a:rPr lang="pt-PT">
                <a:solidFill>
                  <a:srgbClr val="FFFFFF"/>
                </a:solidFill>
              </a:rPr>
              <a:t> </a:t>
            </a:r>
            <a:r>
              <a:rPr lang="pt-PT" err="1">
                <a:solidFill>
                  <a:srgbClr val="FFFFFF"/>
                </a:solidFill>
              </a:rPr>
              <a:t>Analysis</a:t>
            </a:r>
            <a:r>
              <a:rPr lang="pt-PT">
                <a:solidFill>
                  <a:srgbClr val="FFFFFF"/>
                </a:solidFill>
              </a:rPr>
              <a:t>:</a:t>
            </a:r>
          </a:p>
          <a:p>
            <a:r>
              <a:rPr lang="pt-PT" err="1">
                <a:solidFill>
                  <a:srgbClr val="FFFFFF"/>
                </a:solidFill>
              </a:rPr>
              <a:t>Tasks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6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F7B9B2-6BEC-40EB-9738-D091E52370E4}"/>
              </a:ext>
            </a:extLst>
          </p:cNvPr>
          <p:cNvSpPr txBox="1"/>
          <p:nvPr/>
        </p:nvSpPr>
        <p:spPr>
          <a:xfrm>
            <a:off x="6787391" y="731958"/>
            <a:ext cx="47132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Study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tasks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algn="just"/>
            <a:endParaRPr lang="pt-PT" sz="2800">
              <a:solidFill>
                <a:schemeClr val="bg2">
                  <a:lumMod val="25000"/>
                </a:schemeClr>
              </a:solidFill>
            </a:endParaRPr>
          </a:p>
          <a:p>
            <a:pPr marL="457200" indent="-457200" algn="just">
              <a:buFontTx/>
              <a:buChar char="-"/>
            </a:pP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Step-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over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-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spikes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;</a:t>
            </a:r>
          </a:p>
          <a:p>
            <a:pPr marL="457200" indent="-457200" algn="just">
              <a:buFontTx/>
              <a:buChar char="-"/>
            </a:pP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Pick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-and-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place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;</a:t>
            </a:r>
          </a:p>
          <a:p>
            <a:pPr marL="457200" indent="-457200" algn="just">
              <a:buFontTx/>
              <a:buChar char="-"/>
            </a:pP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Copy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-pose.</a:t>
            </a:r>
          </a:p>
        </p:txBody>
      </p:sp>
      <p:pic>
        <p:nvPicPr>
          <p:cNvPr id="8" name="Content Placeholder 4" descr="A collage of different images&#10;&#10;Description automatically generated">
            <a:extLst>
              <a:ext uri="{FF2B5EF4-FFF2-40B4-BE49-F238E27FC236}">
                <a16:creationId xmlns:a16="http://schemas.microsoft.com/office/drawing/2014/main" id="{449B66B0-A1BE-4D73-ADE8-8609CBFE2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23" y="4276431"/>
            <a:ext cx="5049756" cy="1451806"/>
          </a:xfrm>
          <a:prstGeom prst="rect">
            <a:avLst/>
          </a:prstGeom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42BC6D0D-19AC-475F-AC33-846A567B4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1313" y="3285860"/>
            <a:ext cx="5045364" cy="284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321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610054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3 – </a:t>
            </a:r>
            <a:r>
              <a:rPr lang="pt-PT" err="1">
                <a:solidFill>
                  <a:srgbClr val="FFFFFF"/>
                </a:solidFill>
              </a:rPr>
              <a:t>Paper</a:t>
            </a:r>
            <a:r>
              <a:rPr lang="pt-PT">
                <a:solidFill>
                  <a:srgbClr val="FFFFFF"/>
                </a:solidFill>
              </a:rPr>
              <a:t> </a:t>
            </a:r>
            <a:r>
              <a:rPr lang="pt-PT" err="1">
                <a:solidFill>
                  <a:srgbClr val="FFFFFF"/>
                </a:solidFill>
              </a:rPr>
              <a:t>Analysis</a:t>
            </a:r>
            <a:r>
              <a:rPr lang="pt-PT">
                <a:solidFill>
                  <a:srgbClr val="FFFFFF"/>
                </a:solidFill>
              </a:rPr>
              <a:t>:</a:t>
            </a:r>
          </a:p>
          <a:p>
            <a:r>
              <a:rPr lang="pt-PT" err="1">
                <a:solidFill>
                  <a:srgbClr val="FFFFFF"/>
                </a:solidFill>
              </a:rPr>
              <a:t>Procedure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7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F7B9B2-6BEC-40EB-9738-D091E52370E4}"/>
              </a:ext>
            </a:extLst>
          </p:cNvPr>
          <p:cNvSpPr txBox="1"/>
          <p:nvPr/>
        </p:nvSpPr>
        <p:spPr>
          <a:xfrm>
            <a:off x="6787391" y="2736502"/>
            <a:ext cx="47132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26 participants (22 men and 4 women), one of whom was excluded.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85997FF-D1B8-4E96-8972-1DC2D3354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70" r="16831"/>
          <a:stretch/>
        </p:blipFill>
        <p:spPr>
          <a:xfrm>
            <a:off x="1517808" y="3412234"/>
            <a:ext cx="3519636" cy="304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46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610054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3 – </a:t>
            </a:r>
            <a:r>
              <a:rPr lang="pt-PT" err="1">
                <a:solidFill>
                  <a:srgbClr val="FFFFFF"/>
                </a:solidFill>
              </a:rPr>
              <a:t>Paper</a:t>
            </a:r>
            <a:r>
              <a:rPr lang="pt-PT">
                <a:solidFill>
                  <a:srgbClr val="FFFFFF"/>
                </a:solidFill>
              </a:rPr>
              <a:t> </a:t>
            </a:r>
            <a:r>
              <a:rPr lang="pt-PT" err="1">
                <a:solidFill>
                  <a:srgbClr val="FFFFFF"/>
                </a:solidFill>
              </a:rPr>
              <a:t>Analysis</a:t>
            </a:r>
            <a:r>
              <a:rPr lang="pt-PT">
                <a:solidFill>
                  <a:srgbClr val="FFFFFF"/>
                </a:solidFill>
              </a:rPr>
              <a:t>:</a:t>
            </a:r>
          </a:p>
          <a:p>
            <a:r>
              <a:rPr lang="pt-PT" err="1">
                <a:solidFill>
                  <a:srgbClr val="FFFFFF"/>
                </a:solidFill>
              </a:rPr>
              <a:t>Measurements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8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F7B9B2-6BEC-40EB-9738-D091E52370E4}"/>
              </a:ext>
            </a:extLst>
          </p:cNvPr>
          <p:cNvSpPr txBox="1"/>
          <p:nvPr/>
        </p:nvSpPr>
        <p:spPr>
          <a:xfrm>
            <a:off x="6787391" y="2344172"/>
            <a:ext cx="47132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Jaccard distance (JD);</a:t>
            </a:r>
          </a:p>
          <a:p>
            <a:pPr marL="457200" indent="-457200" algn="just">
              <a:buFontTx/>
              <a:buChar char="-"/>
            </a:pP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Mean per </a:t>
            </a:r>
            <a:r>
              <a:rPr lang="en-US" sz="2800" dirty="0" err="1">
                <a:solidFill>
                  <a:schemeClr val="bg2">
                    <a:lumMod val="25000"/>
                  </a:schemeClr>
                </a:solidFill>
              </a:rPr>
              <a:t>segmente</a:t>
            </a: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 angle error;</a:t>
            </a:r>
          </a:p>
          <a:p>
            <a:pPr marL="457200" indent="-457200" algn="just">
              <a:buFontTx/>
              <a:buChar char="-"/>
            </a:pP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Task Performance Metrics;</a:t>
            </a:r>
          </a:p>
          <a:p>
            <a:pPr marL="457200" indent="-457200" algn="just">
              <a:buFontTx/>
              <a:buChar char="-"/>
            </a:pP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Virtual Embodiment Questionnaire.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D444D47-9563-40D3-9F04-1D983A4A6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751" y="1287484"/>
            <a:ext cx="5824250" cy="42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95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610054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3 – </a:t>
            </a:r>
            <a:r>
              <a:rPr lang="pt-PT" err="1">
                <a:solidFill>
                  <a:srgbClr val="FFFFFF"/>
                </a:solidFill>
              </a:rPr>
              <a:t>Paper</a:t>
            </a:r>
            <a:r>
              <a:rPr lang="pt-PT">
                <a:solidFill>
                  <a:srgbClr val="FFFFFF"/>
                </a:solidFill>
              </a:rPr>
              <a:t> </a:t>
            </a:r>
            <a:r>
              <a:rPr lang="pt-PT" err="1">
                <a:solidFill>
                  <a:srgbClr val="FFFFFF"/>
                </a:solidFill>
              </a:rPr>
              <a:t>Analysis</a:t>
            </a:r>
            <a:r>
              <a:rPr lang="pt-PT">
                <a:solidFill>
                  <a:srgbClr val="FFFFFF"/>
                </a:solidFill>
              </a:rPr>
              <a:t>:</a:t>
            </a:r>
          </a:p>
          <a:p>
            <a:r>
              <a:rPr lang="en-US" sz="4400">
                <a:solidFill>
                  <a:schemeClr val="bg1"/>
                </a:solidFill>
                <a:ea typeface="+mj-lt"/>
                <a:cs typeface="+mj-lt"/>
              </a:rPr>
              <a:t>Hypotheses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9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3AE9BE0-D50A-4D07-ACC0-36649E193166}"/>
              </a:ext>
            </a:extLst>
          </p:cNvPr>
          <p:cNvSpPr txBox="1"/>
          <p:nvPr/>
        </p:nvSpPr>
        <p:spPr>
          <a:xfrm>
            <a:off x="6787391" y="473225"/>
            <a:ext cx="4713208" cy="60016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H1: Animation fidelity impacts performance of the user in step-over spikes and pick-and-place (tasks that require precise interaction with the environment), in terms of unintended collisions and completion time;</a:t>
            </a:r>
          </a:p>
          <a:p>
            <a:pPr marL="457200" indent="-457200" algn="just">
              <a:buFontTx/>
              <a:buChar char="-"/>
            </a:pP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  <a:p>
            <a:pPr marL="457200" indent="-457200"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H2: Animation fidelity impacts performance in copy-pose task, which requires accuracy in the body pose;</a:t>
            </a:r>
          </a:p>
          <a:p>
            <a:pPr marL="457200" indent="-457200" algn="just">
              <a:buFontTx/>
              <a:buChar char="-"/>
            </a:pP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  <a:p>
            <a:pPr marL="457200" indent="-457200"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H3: Animation fidelity affects the 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</a:rPr>
              <a:t>SoE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43244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542</Words>
  <Application>Microsoft Office PowerPoint</Application>
  <PresentationFormat>Widescreen</PresentationFormat>
  <Paragraphs>97</Paragraphs>
  <Slides>17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“Animation Fidelity in Self-Avatars: Impact on User Performance  and Sense of Agency”</vt:lpstr>
      <vt:lpstr>Index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5 - Dicussion</vt:lpstr>
      <vt:lpstr>5 - Dicussion</vt:lpstr>
      <vt:lpstr>6 - Conclusion</vt:lpstr>
      <vt:lpstr>Questions?</vt:lpstr>
      <vt:lpstr>Bibliography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Animation Fidelity in Self-Avatars: Impact on User Performance  and Sense of Agency</dc:title>
  <dc:creator>João Gaspar</dc:creator>
  <cp:lastModifiedBy>João Gaspar</cp:lastModifiedBy>
  <cp:revision>5</cp:revision>
  <dcterms:created xsi:type="dcterms:W3CDTF">2024-02-23T19:07:27Z</dcterms:created>
  <dcterms:modified xsi:type="dcterms:W3CDTF">2024-03-03T18:33:23Z</dcterms:modified>
</cp:coreProperties>
</file>

<file path=docProps/thumbnail.jpeg>
</file>